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2AD78C0-3DA7-4280-AC60-8ACAE652B241}"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110959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2AD78C0-3DA7-4280-AC60-8ACAE652B241}"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4207794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2AD78C0-3DA7-4280-AC60-8ACAE652B241}"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254896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2AD78C0-3DA7-4280-AC60-8ACAE652B241}"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160269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D78C0-3DA7-4280-AC60-8ACAE652B241}" type="datetimeFigureOut">
              <a:rPr lang="id-ID" smtClean="0"/>
              <a:t>20/05/2018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345172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2AD78C0-3DA7-4280-AC60-8ACAE652B241}"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36150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2AD78C0-3DA7-4280-AC60-8ACAE652B241}" type="datetimeFigureOut">
              <a:rPr lang="id-ID" smtClean="0"/>
              <a:t>20/05/2018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230016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2AD78C0-3DA7-4280-AC60-8ACAE652B241}" type="datetimeFigureOut">
              <a:rPr lang="id-ID" smtClean="0"/>
              <a:t>20/05/2018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147735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D78C0-3DA7-4280-AC60-8ACAE652B241}" type="datetimeFigureOut">
              <a:rPr lang="id-ID" smtClean="0"/>
              <a:t>20/05/2018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263565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D78C0-3DA7-4280-AC60-8ACAE652B241}"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208816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D78C0-3DA7-4280-AC60-8ACAE652B241}" type="datetimeFigureOut">
              <a:rPr lang="id-ID" smtClean="0"/>
              <a:t>20/05/2018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8ADB82-5452-4325-B34A-825342BE6E57}" type="slidenum">
              <a:rPr lang="id-ID" smtClean="0"/>
              <a:t>‹#›</a:t>
            </a:fld>
            <a:endParaRPr lang="id-ID"/>
          </a:p>
        </p:txBody>
      </p:sp>
    </p:spTree>
    <p:extLst>
      <p:ext uri="{BB962C8B-B14F-4D97-AF65-F5344CB8AC3E}">
        <p14:creationId xmlns:p14="http://schemas.microsoft.com/office/powerpoint/2010/main" val="152251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D78C0-3DA7-4280-AC60-8ACAE652B241}" type="datetimeFigureOut">
              <a:rPr lang="id-ID" smtClean="0"/>
              <a:t>20/05/2018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ADB82-5452-4325-B34A-825342BE6E57}" type="slidenum">
              <a:rPr lang="id-ID" smtClean="0"/>
              <a:t>‹#›</a:t>
            </a:fld>
            <a:endParaRPr lang="id-ID"/>
          </a:p>
        </p:txBody>
      </p:sp>
    </p:spTree>
    <p:extLst>
      <p:ext uri="{BB962C8B-B14F-4D97-AF65-F5344CB8AC3E}">
        <p14:creationId xmlns:p14="http://schemas.microsoft.com/office/powerpoint/2010/main" val="167818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10</a:t>
            </a:r>
            <a:br>
              <a:rPr lang="id-ID" dirty="0" smtClean="0"/>
            </a:br>
            <a:r>
              <a:rPr lang="id-ID" dirty="0" smtClean="0"/>
              <a:t>Membuat Siaran Pers</a:t>
            </a:r>
            <a:endParaRPr lang="id-ID" dirty="0"/>
          </a:p>
        </p:txBody>
      </p:sp>
      <p:sp>
        <p:nvSpPr>
          <p:cNvPr id="3" name="Content Placeholder 2"/>
          <p:cNvSpPr>
            <a:spLocks noGrp="1"/>
          </p:cNvSpPr>
          <p:nvPr>
            <p:ph idx="1"/>
          </p:nvPr>
        </p:nvSpPr>
        <p:spPr/>
        <p:txBody>
          <a:bodyPr/>
          <a:lstStyle/>
          <a:p>
            <a:r>
              <a:rPr lang="id-ID" dirty="0" smtClean="0"/>
              <a:t>Salah satu media komunikasi yang kerap digunakan Humas dalam berkomunikasi dengan media adalah siaran pers/press relase.</a:t>
            </a:r>
          </a:p>
          <a:p>
            <a:r>
              <a:rPr lang="id-ID" dirty="0" smtClean="0"/>
              <a:t>Siaran pers ini berisi segala hal terkait dengan informasi penting yang perlu disampaikan kepada media untuk segera dipublikasikan kepada masyarakat luas.  </a:t>
            </a:r>
          </a:p>
          <a:p>
            <a:endParaRPr lang="id-ID" dirty="0"/>
          </a:p>
        </p:txBody>
      </p:sp>
    </p:spTree>
    <p:extLst>
      <p:ext uri="{BB962C8B-B14F-4D97-AF65-F5344CB8AC3E}">
        <p14:creationId xmlns:p14="http://schemas.microsoft.com/office/powerpoint/2010/main" val="1686351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Isi siaran pers tersebut berupa jalannya suasana peresmian, komentar presiden, pimpinan Toyota, dan </a:t>
            </a:r>
            <a:r>
              <a:rPr lang="id-ID" smtClean="0"/>
              <a:t>data angka/foto  </a:t>
            </a:r>
            <a:r>
              <a:rPr lang="id-ID" dirty="0" smtClean="0"/>
              <a:t>yang dibutuhkan (target produksi</a:t>
            </a:r>
            <a:r>
              <a:rPr lang="id-ID" smtClean="0"/>
              <a:t>, ekspor</a:t>
            </a:r>
            <a:r>
              <a:rPr lang="id-ID" dirty="0" smtClean="0"/>
              <a:t>, kapasitas produksi, jenis kendaraan yang diproduksi dsb).</a:t>
            </a:r>
          </a:p>
          <a:p>
            <a:r>
              <a:rPr lang="id-ID" dirty="0" smtClean="0"/>
              <a:t>Atau informasi lain yang masih terkait dengan peresmian tersebut. Informasi lain yang tidak terkait tidak dapat dicantumkan karena dikhawatirkan akan bias. </a:t>
            </a:r>
            <a:endParaRPr lang="id-ID" dirty="0"/>
          </a:p>
        </p:txBody>
      </p:sp>
    </p:spTree>
    <p:extLst>
      <p:ext uri="{BB962C8B-B14F-4D97-AF65-F5344CB8AC3E}">
        <p14:creationId xmlns:p14="http://schemas.microsoft.com/office/powerpoint/2010/main" val="185319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Isi dari siaran pers cukup beragam. Dalam reportase ekonomi dan bisnis bisa berupa gabungan tulisan dan data (angka, tabel, grafik dsb) serta foto sebagai tambahan.</a:t>
            </a:r>
          </a:p>
          <a:p>
            <a:r>
              <a:rPr lang="id-ID" dirty="0" smtClean="0"/>
              <a:t>Dalam siaran pers juga dicantumkan nama pejabat penting terkait yang keterangannya dapat dikutip media massa. </a:t>
            </a:r>
          </a:p>
          <a:p>
            <a:r>
              <a:rPr lang="id-ID" dirty="0" smtClean="0"/>
              <a:t>Diharapkan dengan adanya keterangan pejabat tersebut isi dari siaran pers menjadi lebih kredibel/prestise dan bermutu. </a:t>
            </a:r>
            <a:endParaRPr lang="id-ID" dirty="0"/>
          </a:p>
        </p:txBody>
      </p:sp>
    </p:spTree>
    <p:extLst>
      <p:ext uri="{BB962C8B-B14F-4D97-AF65-F5344CB8AC3E}">
        <p14:creationId xmlns:p14="http://schemas.microsoft.com/office/powerpoint/2010/main" val="189961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Namun, bagi kalangan wartawan isi siaran pers tetap dianggap belum cukup atau kurang menarik karena berbagai alasan. </a:t>
            </a:r>
          </a:p>
          <a:p>
            <a:r>
              <a:rPr lang="id-ID" dirty="0" smtClean="0"/>
              <a:t>Wartawan seringkali masih mengajukan berbagai pertanyaan lain (bisa terkait/tidak terkait dengan materi siaran pers) kepada pihak yang dituju.</a:t>
            </a:r>
          </a:p>
          <a:p>
            <a:r>
              <a:rPr lang="id-ID" dirty="0" smtClean="0"/>
              <a:t>Hal ini terjadi karena adanya kepentingan yang berbeda diantara tiap media terkait dengan informasi yang akan ditayangkan di media masing masing.</a:t>
            </a:r>
            <a:endParaRPr lang="id-ID" dirty="0"/>
          </a:p>
        </p:txBody>
      </p:sp>
    </p:spTree>
    <p:extLst>
      <p:ext uri="{BB962C8B-B14F-4D97-AF65-F5344CB8AC3E}">
        <p14:creationId xmlns:p14="http://schemas.microsoft.com/office/powerpoint/2010/main" val="3487020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Pihak pembuat siaran pers (Humas perusahaan) dalam hal ini tidak dapat menjamin siaran pers yang dibuatnya sudah cukup/ tidak menimbulkan pertanyaan lagi bagi media massa.</a:t>
            </a:r>
          </a:p>
          <a:p>
            <a:r>
              <a:rPr lang="id-ID" dirty="0" smtClean="0"/>
              <a:t>Press release biasa diberikan lewat pesan elektronik (email) atau secara langsung saat konferensi pers berlangsung.</a:t>
            </a:r>
            <a:endParaRPr lang="id-ID" dirty="0"/>
          </a:p>
        </p:txBody>
      </p:sp>
    </p:spTree>
    <p:extLst>
      <p:ext uri="{BB962C8B-B14F-4D97-AF65-F5344CB8AC3E}">
        <p14:creationId xmlns:p14="http://schemas.microsoft.com/office/powerpoint/2010/main" val="387979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Persoalan mendasar yang dihadapi dalam pembuatan siaran pers adalah standar penulisan yang beragam. Tidak adanya standar yang baku tersebut membuat materi siaran pers menjadi kurang menarik bagi kalangan wartawan.</a:t>
            </a:r>
          </a:p>
          <a:p>
            <a:r>
              <a:rPr lang="id-ID" dirty="0" smtClean="0"/>
              <a:t>Padahal informasi yang disampaikan cukup penting untuk diketahui masyarakat luas. </a:t>
            </a:r>
            <a:endParaRPr lang="id-ID" dirty="0"/>
          </a:p>
        </p:txBody>
      </p:sp>
    </p:spTree>
    <p:extLst>
      <p:ext uri="{BB962C8B-B14F-4D97-AF65-F5344CB8AC3E}">
        <p14:creationId xmlns:p14="http://schemas.microsoft.com/office/powerpoint/2010/main" val="279129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Standar beragam itu akibat ketidakmampuan Humas (PR) dalam membuat tulisan siaran pers dengan format berita.</a:t>
            </a:r>
          </a:p>
          <a:p>
            <a:r>
              <a:rPr lang="id-ID" dirty="0" smtClean="0"/>
              <a:t>Format berita yang baik mengacu pada prinsip 5W+1 H dan piramida terbalik. Penerapan kedua prinsip jurnalistik tersebut tidak dapat dhihindari atau mutlak dilakukan agar berita menarik. </a:t>
            </a:r>
            <a:endParaRPr lang="id-ID" dirty="0"/>
          </a:p>
        </p:txBody>
      </p:sp>
    </p:spTree>
    <p:extLst>
      <p:ext uri="{BB962C8B-B14F-4D97-AF65-F5344CB8AC3E}">
        <p14:creationId xmlns:p14="http://schemas.microsoft.com/office/powerpoint/2010/main" val="1136179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Persoalan lain adalah dalam sebuah siaran pers kerap menyajikan banyak pokok pikiran/tema yang disampaikan. Hal ini akan membingungkan pembaca karena dianggap kurang fokus.</a:t>
            </a:r>
          </a:p>
          <a:p>
            <a:r>
              <a:rPr lang="id-ID" dirty="0" smtClean="0"/>
              <a:t>Press release yang baik hanya menyampaikan satu tema/ gagasan penting yang dilengkapi dengan penjabarannya.  </a:t>
            </a:r>
            <a:endParaRPr lang="id-ID" dirty="0"/>
          </a:p>
        </p:txBody>
      </p:sp>
    </p:spTree>
    <p:extLst>
      <p:ext uri="{BB962C8B-B14F-4D97-AF65-F5344CB8AC3E}">
        <p14:creationId xmlns:p14="http://schemas.microsoft.com/office/powerpoint/2010/main" val="166268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Contoh 1: </a:t>
            </a:r>
          </a:p>
          <a:p>
            <a:pPr marL="0" indent="0">
              <a:buNone/>
            </a:pPr>
            <a:r>
              <a:rPr lang="id-ID" dirty="0" smtClean="0"/>
              <a:t>Polisi menangkap otak pelaku pemboman di Surabaya.</a:t>
            </a:r>
          </a:p>
          <a:p>
            <a:pPr marL="0" indent="0">
              <a:buNone/>
            </a:pPr>
            <a:r>
              <a:rPr lang="id-ID" dirty="0" smtClean="0"/>
              <a:t>Dari judul tersebut tersirat bawah tulisan/isi siaran pers yang dibuat menceritakan proses penangkapan otak pelaku pemboman tersebut atau hal lain yang masih terkait langsung dengan judul tersebut. Seperti jalannya proses penangkapan, lokasi, barang bukti, suasana, jumlah petugas/pelaku yang terlibat dsb. </a:t>
            </a:r>
          </a:p>
          <a:p>
            <a:pPr marL="0" indent="0">
              <a:buNone/>
            </a:pPr>
            <a:endParaRPr lang="id-ID" dirty="0"/>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331227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Apabila ada keterangan lain seperti penjelasan dari pihak rumah sakit, keluarga korban, saksi mata, pengamat tidak bisa dimasukkan ke dalam siaran pers karena mereka bukan pihak yang mengeluarkan siaran pers. </a:t>
            </a:r>
          </a:p>
          <a:p>
            <a:r>
              <a:rPr lang="id-ID" dirty="0" smtClean="0"/>
              <a:t>Contoh 2</a:t>
            </a:r>
          </a:p>
          <a:p>
            <a:r>
              <a:rPr lang="id-ID" dirty="0" smtClean="0"/>
              <a:t>Presiden Joko Widodoresmikan pabrik mobil Toyota di Cikarang, Jawa Barat. </a:t>
            </a:r>
          </a:p>
          <a:p>
            <a:endParaRPr lang="id-ID" dirty="0" smtClean="0"/>
          </a:p>
          <a:p>
            <a:endParaRPr lang="id-ID" dirty="0"/>
          </a:p>
        </p:txBody>
      </p:sp>
    </p:spTree>
    <p:extLst>
      <p:ext uri="{BB962C8B-B14F-4D97-AF65-F5344CB8AC3E}">
        <p14:creationId xmlns:p14="http://schemas.microsoft.com/office/powerpoint/2010/main" val="2296517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505</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Modul 10 Membuat Siaran Pers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10 Membuat Siaran Pers</dc:title>
  <dc:creator>BIOSTAR</dc:creator>
  <cp:lastModifiedBy>BIOSTAR</cp:lastModifiedBy>
  <cp:revision>4</cp:revision>
  <dcterms:created xsi:type="dcterms:W3CDTF">2018-05-20T02:37:39Z</dcterms:created>
  <dcterms:modified xsi:type="dcterms:W3CDTF">2018-05-20T03:04:56Z</dcterms:modified>
</cp:coreProperties>
</file>