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 id="262" r:id="rId7"/>
    <p:sldId id="263"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B34830B-5F67-4B6F-9035-2752A4E2B978}"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296264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B34830B-5F67-4B6F-9035-2752A4E2B978}"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108984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B34830B-5F67-4B6F-9035-2752A4E2B978}"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410015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B34830B-5F67-4B6F-9035-2752A4E2B978}"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9787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34830B-5F67-4B6F-9035-2752A4E2B978}"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346489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B34830B-5F67-4B6F-9035-2752A4E2B978}"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262655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B34830B-5F67-4B6F-9035-2752A4E2B978}" type="datetimeFigureOut">
              <a:rPr lang="id-ID" smtClean="0"/>
              <a:t>21/05/2018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149840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B34830B-5F67-4B6F-9035-2752A4E2B978}" type="datetimeFigureOut">
              <a:rPr lang="id-ID" smtClean="0"/>
              <a:t>21/05/2018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407443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4830B-5F67-4B6F-9035-2752A4E2B978}" type="datetimeFigureOut">
              <a:rPr lang="id-ID" smtClean="0"/>
              <a:t>21/05/2018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373757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4830B-5F67-4B6F-9035-2752A4E2B978}"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117116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4830B-5F67-4B6F-9035-2752A4E2B978}"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98531B-3E4F-46D5-9290-E4D3C33D8FD2}" type="slidenum">
              <a:rPr lang="id-ID" smtClean="0"/>
              <a:t>‹#›</a:t>
            </a:fld>
            <a:endParaRPr lang="id-ID"/>
          </a:p>
        </p:txBody>
      </p:sp>
    </p:spTree>
    <p:extLst>
      <p:ext uri="{BB962C8B-B14F-4D97-AF65-F5344CB8AC3E}">
        <p14:creationId xmlns:p14="http://schemas.microsoft.com/office/powerpoint/2010/main" val="3351899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4830B-5F67-4B6F-9035-2752A4E2B978}" type="datetimeFigureOut">
              <a:rPr lang="id-ID" smtClean="0"/>
              <a:t>21/05/2018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8531B-3E4F-46D5-9290-E4D3C33D8FD2}" type="slidenum">
              <a:rPr lang="id-ID" smtClean="0"/>
              <a:t>‹#›</a:t>
            </a:fld>
            <a:endParaRPr lang="id-ID"/>
          </a:p>
        </p:txBody>
      </p:sp>
    </p:spTree>
    <p:extLst>
      <p:ext uri="{BB962C8B-B14F-4D97-AF65-F5344CB8AC3E}">
        <p14:creationId xmlns:p14="http://schemas.microsoft.com/office/powerpoint/2010/main" val="2644469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12</a:t>
            </a:r>
            <a:br>
              <a:rPr lang="id-ID" dirty="0" smtClean="0"/>
            </a:br>
            <a:r>
              <a:rPr lang="id-ID" dirty="0" smtClean="0"/>
              <a:t>Jenis wawancara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Menurut Floyd G Arpan seperti dikutip Andi mappatoto (1999:21-22) ada tujuh jenis wawancara:</a:t>
            </a:r>
          </a:p>
          <a:p>
            <a:r>
              <a:rPr lang="id-ID" dirty="0" smtClean="0"/>
              <a:t>1. Wawancara sosok pribadi. Wawancara jenis ini terbagi dalam dua bagian. Pertama ditujukan kepada orang yang baru tampil di pentas politik, bisnis, sukses, ilmu pengetahuan. Kedua, dengan orang yang tidak terkenal (diluar jangkauan berita), namun apa yang dilakukannya mengundang perhatian banyak orang.</a:t>
            </a:r>
            <a:endParaRPr lang="id-ID" dirty="0"/>
          </a:p>
        </p:txBody>
      </p:sp>
    </p:spTree>
    <p:extLst>
      <p:ext uri="{BB962C8B-B14F-4D97-AF65-F5344CB8AC3E}">
        <p14:creationId xmlns:p14="http://schemas.microsoft.com/office/powerpoint/2010/main" val="394592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2. wawancara berita. Wawancara dilakukan karena ada peristiwa besar  dengan tujuan untuk memperoleh tanggapan dari orang yang berwenang. Wawancara ini juga bisa dijadikan cantelan berita (news peg).</a:t>
            </a:r>
          </a:p>
          <a:p>
            <a:r>
              <a:rPr lang="id-ID" dirty="0" smtClean="0"/>
              <a:t>Wawancara jenis ini dilakukan untuk memperoleh keterangan/pendapat seseorang atas kewenangannya. Sumber berita : presiden, pejabat tinggi negara, ilmuwan, artis dsb  </a:t>
            </a:r>
            <a:endParaRPr lang="id-ID" dirty="0"/>
          </a:p>
        </p:txBody>
      </p:sp>
    </p:spTree>
    <p:extLst>
      <p:ext uri="{BB962C8B-B14F-4D97-AF65-F5344CB8AC3E}">
        <p14:creationId xmlns:p14="http://schemas.microsoft.com/office/powerpoint/2010/main" val="260606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3. wawancara jalanan. Wawancara dadakan ini dilakukan di jalan umum dengan meminta keterangan orang yang lalu lalang. Mereka diminta komentarnya atas suatu hal yang penting. Misal kenaikan harga sembako, BBM atau ongkos angkutan umum dsb.</a:t>
            </a:r>
          </a:p>
          <a:p>
            <a:r>
              <a:rPr lang="id-ID" dirty="0" smtClean="0"/>
              <a:t>Wawancara jenis ini biasanya cenderung spontan tanpa perencanaan matang, dan pertanyaan yang diajukan cukup ringan mengingat waktu yang terbatas.  </a:t>
            </a:r>
          </a:p>
          <a:p>
            <a:endParaRPr lang="id-ID" dirty="0"/>
          </a:p>
        </p:txBody>
      </p:sp>
    </p:spTree>
    <p:extLst>
      <p:ext uri="{BB962C8B-B14F-4D97-AF65-F5344CB8AC3E}">
        <p14:creationId xmlns:p14="http://schemas.microsoft.com/office/powerpoint/2010/main" val="944239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4. wawancara sambil lalu. Wawancara ini tidak terencana dengan khusus, dan berlangsung secara kebetulan. Biasanya terjadi pada acara resmi/santai kenegaraan, cocktail party dsb. Pewawancara dapat menemui tokoh penting dalam acara tersebut. </a:t>
            </a:r>
          </a:p>
          <a:p>
            <a:r>
              <a:rPr lang="id-ID" dirty="0" smtClean="0"/>
              <a:t>5. wawancara telepon. Wawancara ini dilakukan melalui telepon dengan pertimbangan efektifitas waktu. Pertanyaan yang diajukan langsung ke pokok masalah, tidak banyak basa basi karena waktu yang terbatas. </a:t>
            </a:r>
            <a:endParaRPr lang="id-ID" dirty="0"/>
          </a:p>
        </p:txBody>
      </p:sp>
    </p:spTree>
    <p:extLst>
      <p:ext uri="{BB962C8B-B14F-4D97-AF65-F5344CB8AC3E}">
        <p14:creationId xmlns:p14="http://schemas.microsoft.com/office/powerpoint/2010/main" val="2920247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Wawancara via telpon ini paling mudah dan sering dilakukan wartawan. Biasanya apabila narasumber sudah saling kenal akan lebih cair/santai suasananya. Namun, bial belum kenal akan bersikap lebih hati hati dengan berbagai pertimbangan. </a:t>
            </a:r>
          </a:p>
          <a:p>
            <a:r>
              <a:rPr lang="id-ID" dirty="0" smtClean="0"/>
              <a:t>Wawancara seperti memiliki resiko gangguan sinyal ponsel (kecuali menggunakan pesawat telepon biasa) ataupun narasumber yang sulit dihubungi karena berbagai alasan. </a:t>
            </a:r>
            <a:endParaRPr lang="id-ID" dirty="0"/>
          </a:p>
        </p:txBody>
      </p:sp>
    </p:spTree>
    <p:extLst>
      <p:ext uri="{BB962C8B-B14F-4D97-AF65-F5344CB8AC3E}">
        <p14:creationId xmlns:p14="http://schemas.microsoft.com/office/powerpoint/2010/main" val="211007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6. wawancara tertulis. Pertanyaan diajukan secara tertulis kepada narasumber terkait dengan informasi yang akan ditanyakan. Pertanyaan dikirim via email dan menunggu jawaban dari pihak narasumber. Pola pertanyaan seperti ini kurang efektif karena pewawancara tidak bisa mengembangkan pertanyaan dengan baik. Pertanyaan cenderung terbatas dan jawaban yang diberikan cenderung seadanya. </a:t>
            </a:r>
            <a:endParaRPr lang="id-ID" dirty="0"/>
          </a:p>
        </p:txBody>
      </p:sp>
    </p:spTree>
    <p:extLst>
      <p:ext uri="{BB962C8B-B14F-4D97-AF65-F5344CB8AC3E}">
        <p14:creationId xmlns:p14="http://schemas.microsoft.com/office/powerpoint/2010/main" val="3989064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Keuntungan dari wawancara tertulis ini adalah pernyataan narasumber apabila ditulis menjadi berita tidak akan dibantah. Kecuali bila susunan berita bertentangan dengan maksud sumber berita.</a:t>
            </a:r>
          </a:p>
          <a:p>
            <a:r>
              <a:rPr lang="id-ID" dirty="0"/>
              <a:t>7</a:t>
            </a:r>
            <a:r>
              <a:rPr lang="id-ID" dirty="0" smtClean="0"/>
              <a:t> wawancara kelompok. Wawancara dilakukan dengan sejumlah orang seolah pewawancara adalah peserta dalam sebuah diskusi. Hasil wawancara yang dimuat bukan pendapat seseorang, melainkan rangkuman dari pernyataan sejumlah orang. </a:t>
            </a:r>
            <a:endParaRPr lang="id-ID" dirty="0"/>
          </a:p>
        </p:txBody>
      </p:sp>
    </p:spTree>
    <p:extLst>
      <p:ext uri="{BB962C8B-B14F-4D97-AF65-F5344CB8AC3E}">
        <p14:creationId xmlns:p14="http://schemas.microsoft.com/office/powerpoint/2010/main" val="286967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430</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Modul 12 Jenis wawancara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12 Jenis wawancara </dc:title>
  <dc:creator>BIOSTAR</dc:creator>
  <cp:lastModifiedBy>BIOSTAR</cp:lastModifiedBy>
  <cp:revision>3</cp:revision>
  <dcterms:created xsi:type="dcterms:W3CDTF">2018-05-21T03:40:23Z</dcterms:created>
  <dcterms:modified xsi:type="dcterms:W3CDTF">2018-05-21T04:06:49Z</dcterms:modified>
</cp:coreProperties>
</file>