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440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02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906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53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284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90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32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071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08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750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974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B8848-D3D3-4F42-97A0-5B44666421D6}" type="datetimeFigureOut">
              <a:rPr lang="id-ID" smtClean="0"/>
              <a:t>21/05/2018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D789-E934-433D-9366-BFA4169824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2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Modul 13</a:t>
            </a: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Yang harus diperhatikan saat wawancara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Menjaga suasana. Ini penting agar kita dapat memperoleh info penting dari narasumber. Bila perlu sebelum masuk ke tema utama ada sedikit basa basi sebagai pengantar agar suasana cair dan santai. </a:t>
            </a:r>
          </a:p>
          <a:p>
            <a:r>
              <a:rPr lang="id-ID" dirty="0" smtClean="0"/>
              <a:t>Kita harus mengetahui apakah orang tersebut memiliki waktu yang cukup atau tidak. </a:t>
            </a:r>
          </a:p>
          <a:p>
            <a:r>
              <a:rPr lang="id-ID" dirty="0" smtClean="0"/>
              <a:t>Jangan terbawa emosi, sehingga lupa sedang melakukan wawancara. Atau terjebak dalam perdebatan dengan orang yang diwawancarai.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627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Bersikap wajar.  Dalam reportase ekonomi kerap menemui narasumber yang pandai di bidangnya. Untuk itu diperlukan penguasaan materi/isu sebelum wawancara. Jangan sampai narasumber yang menentukan arah pembicaraan karena ini akan membuat hasil wawancara tidak sesuai dengan keinginan pewawancara.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598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Tangkas dalam menarik kesimpulan. Perhatikan setiap pernyataan yang disampaikan narasumber. Ucapannya bisa menjadi lead berita yang akan dibuat. Apabila mampu menarik kesimpulan dr penyataan narasumber akan memudahkan untuk melanjutkan wawancara.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19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Kritis. Sikap kritis dibutuhkan dalam proses wawancara. Untuk memunculkan sikap kritis dibutuhkan kemampuan menguasai masalah yang akan dibahas. Tanpa penguasaan masalah tidak akan muncul sikap kritis. </a:t>
            </a:r>
          </a:p>
          <a:p>
            <a:r>
              <a:rPr lang="id-ID" dirty="0" smtClean="0"/>
              <a:t>Tetap santun. Ini menyangkut etika pergaulan terutama bila bertemu dengan narasumber penting (pejabat, tokoh)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33578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Jangan panik bila narasumber menolak diwawancarai karena berbagai alasan. Bila perlu bujuk dengan mengemukakan resiko yang akan dihadapinya bila ia menolak berkomentar. </a:t>
            </a:r>
          </a:p>
          <a:p>
            <a:r>
              <a:rPr lang="id-ID" dirty="0" smtClean="0"/>
              <a:t>Bila harus membuat perjanjian, pastikan tanggal , tempat dan waktu. Sebisa mungkin jangan ada perubahan dari pewawancara. Apabila terjadi perubahan akan sulit mengatur ulang lagi.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115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Jangan terlambat apabila sudah membuat janji. Hal ini akan menimbulkan sikap hormat narasumber terhadap pewawancara. Bila perlu usahakan datang lebih awal sebagai bentuk komitmen dengan janji. </a:t>
            </a:r>
          </a:p>
          <a:p>
            <a:r>
              <a:rPr lang="id-ID" dirty="0" smtClean="0"/>
              <a:t>Jangan salah menulis nama, gelar atau jabatan seseorang. Salah tulis akan membuat narasumber menjadi kurang hormat dan menjatuhkan kredibilitas.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29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Sampaikan alasan dilakukannya wawancara dan tujuannya. Proses pelaks wawancara sebaiknya dilakukan secara proporsional tidak terlalu lama atau cepat. Hal ini akan berdampak pada kedalaman informasi yang diperoleh. </a:t>
            </a:r>
          </a:p>
          <a:p>
            <a:r>
              <a:rPr lang="id-ID" dirty="0" smtClean="0"/>
              <a:t>Jangan menjanjikan hasil wawancara pasti dimuat dalam berita. </a:t>
            </a:r>
            <a:r>
              <a:rPr lang="id-ID" smtClean="0"/>
              <a:t>Namun, pastikan hasil wawancara akan berguna bagi banyak orang (patmono 1996:41-48).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95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Modul 13 Yang harus diperhatikan saat wawancara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13 Yang harus diperhatikan saat wawancara</dc:title>
  <dc:creator>BIOSTAR</dc:creator>
  <cp:lastModifiedBy>BIOSTAR</cp:lastModifiedBy>
  <cp:revision>2</cp:revision>
  <dcterms:created xsi:type="dcterms:W3CDTF">2018-05-21T04:07:01Z</dcterms:created>
  <dcterms:modified xsi:type="dcterms:W3CDTF">2018-05-21T04:36:14Z</dcterms:modified>
</cp:coreProperties>
</file>