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2AFE17A-530D-4E8B-B1CD-08F013FC87ED}"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77533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AFE17A-530D-4E8B-B1CD-08F013FC87ED}"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137605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AFE17A-530D-4E8B-B1CD-08F013FC87ED}"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403748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AFE17A-530D-4E8B-B1CD-08F013FC87ED}"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49282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AFE17A-530D-4E8B-B1CD-08F013FC87ED}"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297645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2AFE17A-530D-4E8B-B1CD-08F013FC87ED}"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301120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2AFE17A-530D-4E8B-B1CD-08F013FC87ED}" type="datetimeFigureOut">
              <a:rPr lang="id-ID" smtClean="0"/>
              <a:t>21/05/2018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3346664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2AFE17A-530D-4E8B-B1CD-08F013FC87ED}" type="datetimeFigureOut">
              <a:rPr lang="id-ID" smtClean="0"/>
              <a:t>21/05/2018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398176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FE17A-530D-4E8B-B1CD-08F013FC87ED}" type="datetimeFigureOut">
              <a:rPr lang="id-ID" smtClean="0"/>
              <a:t>21/05/2018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283965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FE17A-530D-4E8B-B1CD-08F013FC87ED}"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89172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FE17A-530D-4E8B-B1CD-08F013FC87ED}"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88DBC9-DFC3-4B2C-8FB4-175D48F5B1E5}" type="slidenum">
              <a:rPr lang="id-ID" smtClean="0"/>
              <a:t>‹#›</a:t>
            </a:fld>
            <a:endParaRPr lang="id-ID"/>
          </a:p>
        </p:txBody>
      </p:sp>
    </p:spTree>
    <p:extLst>
      <p:ext uri="{BB962C8B-B14F-4D97-AF65-F5344CB8AC3E}">
        <p14:creationId xmlns:p14="http://schemas.microsoft.com/office/powerpoint/2010/main" val="356115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FE17A-530D-4E8B-B1CD-08F013FC87ED}" type="datetimeFigureOut">
              <a:rPr lang="id-ID" smtClean="0"/>
              <a:t>21/05/2018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8DBC9-DFC3-4B2C-8FB4-175D48F5B1E5}" type="slidenum">
              <a:rPr lang="id-ID" smtClean="0"/>
              <a:t>‹#›</a:t>
            </a:fld>
            <a:endParaRPr lang="id-ID"/>
          </a:p>
        </p:txBody>
      </p:sp>
    </p:spTree>
    <p:extLst>
      <p:ext uri="{BB962C8B-B14F-4D97-AF65-F5344CB8AC3E}">
        <p14:creationId xmlns:p14="http://schemas.microsoft.com/office/powerpoint/2010/main" val="1701204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14</a:t>
            </a:r>
            <a:br>
              <a:rPr lang="id-ID" dirty="0" smtClean="0"/>
            </a:br>
            <a:r>
              <a:rPr lang="id-ID" dirty="0" smtClean="0"/>
              <a:t>Jenis pertanyaan dalam wawancara</a:t>
            </a:r>
            <a:endParaRPr lang="id-ID" dirty="0"/>
          </a:p>
        </p:txBody>
      </p:sp>
      <p:sp>
        <p:nvSpPr>
          <p:cNvPr id="3" name="Content Placeholder 2"/>
          <p:cNvSpPr>
            <a:spLocks noGrp="1"/>
          </p:cNvSpPr>
          <p:nvPr>
            <p:ph idx="1"/>
          </p:nvPr>
        </p:nvSpPr>
        <p:spPr/>
        <p:txBody>
          <a:bodyPr/>
          <a:lstStyle/>
          <a:p>
            <a:r>
              <a:rPr lang="id-ID" dirty="0" smtClean="0"/>
              <a:t>Menurut semi (1995:43-48) ada sejumlah bentuk pertanyaan dalam wawancara. </a:t>
            </a:r>
          </a:p>
          <a:p>
            <a:r>
              <a:rPr lang="id-ID" dirty="0" smtClean="0"/>
              <a:t>1. Pertanyaan terbuka. Pertanyaann ini menghendaki jawaban luas dan bebas. Artinya pejawab bisa menentukan sendiri jawabannya. Biasanya penjawab lebih santai, namun terkadang dapat membuat penjawab kesulitan untuk memulai jawaban.   </a:t>
            </a:r>
            <a:endParaRPr lang="id-ID" dirty="0"/>
          </a:p>
        </p:txBody>
      </p:sp>
    </p:spTree>
    <p:extLst>
      <p:ext uri="{BB962C8B-B14F-4D97-AF65-F5344CB8AC3E}">
        <p14:creationId xmlns:p14="http://schemas.microsoft.com/office/powerpoint/2010/main" val="196325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Bagi penanya akan menguntungkan karena dapat mengutip sejumlah keterangan dari narasumber. Namun, besar kemungk penjawab akan memberikan jawaban yang panjang dan berbelit. Sehingga beresiko menghabiskan waktu dan membosankan.</a:t>
            </a:r>
          </a:p>
          <a:p>
            <a:endParaRPr lang="id-ID" dirty="0"/>
          </a:p>
        </p:txBody>
      </p:sp>
    </p:spTree>
    <p:extLst>
      <p:ext uri="{BB962C8B-B14F-4D97-AF65-F5344CB8AC3E}">
        <p14:creationId xmlns:p14="http://schemas.microsoft.com/office/powerpoint/2010/main" val="76883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2. Pertanyaan hipotetik terbuka. Gayanya hampir sama dengan pertanyaan terbuka. Yang membedakan hanay struktur pertanyaannya itu sendiri. Dalam hal ini penanya dapat mengajukan pertanyaan lebih luas dengan memberikan sejumlah keterangan untuk menyesuaikan dengan situasi wawancara. Contoh: tadi dijelaskan soal pengamanan dari ancaman bom. Tapi ledakan bom masih terjadi berarti ada pengawasan yang lemah ? Apa hambatanya ?</a:t>
            </a:r>
            <a:endParaRPr lang="id-ID" dirty="0"/>
          </a:p>
        </p:txBody>
      </p:sp>
    </p:spTree>
    <p:extLst>
      <p:ext uri="{BB962C8B-B14F-4D97-AF65-F5344CB8AC3E}">
        <p14:creationId xmlns:p14="http://schemas.microsoft.com/office/powerpoint/2010/main" val="136713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3</a:t>
            </a:r>
            <a:r>
              <a:rPr lang="id-ID" dirty="0" smtClean="0"/>
              <a:t>. Pertanyaan langsung. Pertanyaan ini ditujukan untuk pertanyaan yang menghendaki jawaban singkat. Kadang cukup dengan ya atau tidak. Pertanyaan ini efektif karena mampu mengendalikan pokok pembicaraan. Namun, tidak banyak hal yang bisa diungkap dari pertanyaan seperti ini.  </a:t>
            </a:r>
            <a:endParaRPr lang="id-ID" dirty="0"/>
          </a:p>
        </p:txBody>
      </p:sp>
    </p:spTree>
    <p:extLst>
      <p:ext uri="{BB962C8B-B14F-4D97-AF65-F5344CB8AC3E}">
        <p14:creationId xmlns:p14="http://schemas.microsoft.com/office/powerpoint/2010/main" val="172330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Pertanyaan tertutup. Pertanyaan ini membatasi ruang gerak penjawab. Bahkan kemungkinan jawaban telah tersedia. Penjawab tinggal memilih salah satu jawaban. Kelemahannya adalah apabila jawaban tidak disukai penjawab akan menimbulkan rasa tidak suka. </a:t>
            </a:r>
            <a:endParaRPr lang="id-ID" dirty="0"/>
          </a:p>
        </p:txBody>
      </p:sp>
    </p:spTree>
    <p:extLst>
      <p:ext uri="{BB962C8B-B14F-4D97-AF65-F5344CB8AC3E}">
        <p14:creationId xmlns:p14="http://schemas.microsoft.com/office/powerpoint/2010/main" val="392393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Pertanyaan beban. Pertanyaan ini menimbulkan beban berat bagi penjawab karena tidak ada jawaban yang benar. Namun, menuntut jawaban emosional. Pertanyaan jenis ini jarang digunakan akan  memicu emosi. Contoh: kalao masih terjadi ledakan bom apakah anda akan mengundurkan diri dari jabatan sebagai kepala intelijen ?</a:t>
            </a:r>
            <a:endParaRPr lang="id-ID" dirty="0"/>
          </a:p>
        </p:txBody>
      </p:sp>
    </p:spTree>
    <p:extLst>
      <p:ext uri="{BB962C8B-B14F-4D97-AF65-F5344CB8AC3E}">
        <p14:creationId xmlns:p14="http://schemas.microsoft.com/office/powerpoint/2010/main" val="25817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wawancara</a:t>
            </a:r>
            <a:endParaRPr lang="id-ID" dirty="0"/>
          </a:p>
        </p:txBody>
      </p:sp>
      <p:sp>
        <p:nvSpPr>
          <p:cNvPr id="3" name="Content Placeholder 2"/>
          <p:cNvSpPr>
            <a:spLocks noGrp="1"/>
          </p:cNvSpPr>
          <p:nvPr>
            <p:ph idx="1"/>
          </p:nvPr>
        </p:nvSpPr>
        <p:spPr/>
        <p:txBody>
          <a:bodyPr>
            <a:normAutofit fontScale="92500"/>
          </a:bodyPr>
          <a:lstStyle/>
          <a:p>
            <a:r>
              <a:rPr lang="id-ID" dirty="0" smtClean="0"/>
              <a:t>Wawancara faktual. Menggali informasi/fakta. Pertanyaan ini cukup dalam untuk memperoleh fakta atas kejadian. Biasanya teknik ini digunakan untuk investigasi reporting. Hasil temuan akan lebih menarik dan ditunggu masyarakat</a:t>
            </a:r>
          </a:p>
          <a:p>
            <a:r>
              <a:rPr lang="id-ID" dirty="0" smtClean="0"/>
              <a:t>Wawancara riset. Tujuannya untuk mengetahui apa yang sebenarnya sedang menjadi perhatian, pemikiran nara sumber. Narasumber bisa intelektual kampus, atau pejabat penting</a:t>
            </a:r>
            <a:endParaRPr lang="id-ID" dirty="0"/>
          </a:p>
        </p:txBody>
      </p:sp>
    </p:spTree>
    <p:extLst>
      <p:ext uri="{BB962C8B-B14F-4D97-AF65-F5344CB8AC3E}">
        <p14:creationId xmlns:p14="http://schemas.microsoft.com/office/powerpoint/2010/main" val="1072543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Wawnacara penegasan kredibilitas narasumber. Wawancara jenis ini untuk menguji tingkat kesahihan (viliditas) sebuah informasi yang berkembang di masyarakat.  Untuk itu, wartawan biisa memperoleh keterangan dari pakar dibidang terkait. Sehingga masyarakat memperoleh kepastian dalam melangkah. </a:t>
            </a:r>
            <a:r>
              <a:rPr lang="id-ID" smtClean="0"/>
              <a:t>Misal : Pakar: bahaya tsunami  tidak mengancam ibu kota. </a:t>
            </a:r>
            <a:endParaRPr lang="id-ID"/>
          </a:p>
        </p:txBody>
      </p:sp>
    </p:spTree>
    <p:extLst>
      <p:ext uri="{BB962C8B-B14F-4D97-AF65-F5344CB8AC3E}">
        <p14:creationId xmlns:p14="http://schemas.microsoft.com/office/powerpoint/2010/main" val="2099649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386</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Modul 14 Jenis pertanyaan dalam wawancara</vt:lpstr>
      <vt:lpstr>PowerPoint Presentation</vt:lpstr>
      <vt:lpstr>PowerPoint Presentation</vt:lpstr>
      <vt:lpstr>PowerPoint Presentation</vt:lpstr>
      <vt:lpstr>PowerPoint Presentation</vt:lpstr>
      <vt:lpstr>PowerPoint Presentation</vt:lpstr>
      <vt:lpstr>Tujuan wawancara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14 Jenis pertanyaan dalam wawancara</dc:title>
  <dc:creator>BIOSTAR</dc:creator>
  <cp:lastModifiedBy>BIOSTAR</cp:lastModifiedBy>
  <cp:revision>4</cp:revision>
  <dcterms:created xsi:type="dcterms:W3CDTF">2018-05-21T04:36:50Z</dcterms:created>
  <dcterms:modified xsi:type="dcterms:W3CDTF">2018-05-21T05:05:39Z</dcterms:modified>
</cp:coreProperties>
</file>