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3" d="100"/>
          <a:sy n="23" d="100"/>
        </p:scale>
        <p:origin x="-108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03F-2F9E-440C-A7B2-41572B7CF6DD}" type="datetimeFigureOut">
              <a:rPr lang="id-ID" smtClean="0"/>
              <a:t>20/03/2018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891D-EBD7-490B-AC25-7D83D59F1C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194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03F-2F9E-440C-A7B2-41572B7CF6DD}" type="datetimeFigureOut">
              <a:rPr lang="id-ID" smtClean="0"/>
              <a:t>20/03/2018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891D-EBD7-490B-AC25-7D83D59F1C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614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03F-2F9E-440C-A7B2-41572B7CF6DD}" type="datetimeFigureOut">
              <a:rPr lang="id-ID" smtClean="0"/>
              <a:t>20/03/2018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891D-EBD7-490B-AC25-7D83D59F1C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383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03F-2F9E-440C-A7B2-41572B7CF6DD}" type="datetimeFigureOut">
              <a:rPr lang="id-ID" smtClean="0"/>
              <a:t>20/03/2018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891D-EBD7-490B-AC25-7D83D59F1C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3688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03F-2F9E-440C-A7B2-41572B7CF6DD}" type="datetimeFigureOut">
              <a:rPr lang="id-ID" smtClean="0"/>
              <a:t>20/03/2018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891D-EBD7-490B-AC25-7D83D59F1C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4722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03F-2F9E-440C-A7B2-41572B7CF6DD}" type="datetimeFigureOut">
              <a:rPr lang="id-ID" smtClean="0"/>
              <a:t>20/03/2018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891D-EBD7-490B-AC25-7D83D59F1C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13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03F-2F9E-440C-A7B2-41572B7CF6DD}" type="datetimeFigureOut">
              <a:rPr lang="id-ID" smtClean="0"/>
              <a:t>20/03/2018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891D-EBD7-490B-AC25-7D83D59F1C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5426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03F-2F9E-440C-A7B2-41572B7CF6DD}" type="datetimeFigureOut">
              <a:rPr lang="id-ID" smtClean="0"/>
              <a:t>20/03/2018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891D-EBD7-490B-AC25-7D83D59F1C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1100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03F-2F9E-440C-A7B2-41572B7CF6DD}" type="datetimeFigureOut">
              <a:rPr lang="id-ID" smtClean="0"/>
              <a:t>20/03/2018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891D-EBD7-490B-AC25-7D83D59F1C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4415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03F-2F9E-440C-A7B2-41572B7CF6DD}" type="datetimeFigureOut">
              <a:rPr lang="id-ID" smtClean="0"/>
              <a:t>20/03/2018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891D-EBD7-490B-AC25-7D83D59F1C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593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03F-2F9E-440C-A7B2-41572B7CF6DD}" type="datetimeFigureOut">
              <a:rPr lang="id-ID" smtClean="0"/>
              <a:t>20/03/2018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891D-EBD7-490B-AC25-7D83D59F1C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2378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803F-2F9E-440C-A7B2-41572B7CF6DD}" type="datetimeFigureOut">
              <a:rPr lang="id-ID" smtClean="0"/>
              <a:t>20/03/2018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891D-EBD7-490B-AC25-7D83D59F1C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1724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Modul 2</a:t>
            </a:r>
            <a:br>
              <a:rPr lang="id-ID" dirty="0" smtClean="0"/>
            </a:br>
            <a:r>
              <a:rPr lang="id-ID" dirty="0" smtClean="0"/>
              <a:t>The business  journalist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What’s required of your, the business jorunalist ?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53958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The business journalist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1. akurat. Dan tidak memihak.( Impartial). </a:t>
            </a:r>
          </a:p>
          <a:p>
            <a:r>
              <a:rPr lang="id-ID" dirty="0" smtClean="0"/>
              <a:t>2. Sebagian besar berita  bisnis merupakan hasil investigasi yang membutuhkan waktu untuk menyelesaikannya. </a:t>
            </a:r>
          </a:p>
          <a:p>
            <a:r>
              <a:rPr lang="id-ID" dirty="0" smtClean="0"/>
              <a:t>3.  Menggali isu dan melaporkannya akan memberikan dampak berarti bagi pembacanya..</a:t>
            </a:r>
          </a:p>
          <a:p>
            <a:r>
              <a:rPr lang="id-ID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84300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The business journalist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Wartawan bisnis dapat melaporkan berbagai masalah penting seperti PHK, kenaikan upah, kenaikan harga kebutuhan pokok, kelangkaan  bahan pangan dsb.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56337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5W+1 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Unsur % w dan 1 H memnjadi faktor penting dalam penulisan berita bisnis. </a:t>
            </a:r>
          </a:p>
          <a:p>
            <a:r>
              <a:rPr lang="id-ID" dirty="0" smtClean="0"/>
              <a:t>Namun unsur Why menjadi prioritas yang harus digali mendalam. </a:t>
            </a:r>
          </a:p>
          <a:p>
            <a:r>
              <a:rPr lang="id-ID" dirty="0" smtClean="0"/>
              <a:t>Banyak wartawan yang lalai menggali Why dalam penulisan mereka karena malas.</a:t>
            </a:r>
          </a:p>
          <a:p>
            <a:r>
              <a:rPr lang="id-ID" dirty="0" smtClean="0"/>
              <a:t>Adanya pres release/siaran pers yang membuat wartawan enggan menggali lebih dalam informasi. </a:t>
            </a:r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98399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Why 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Wartawan bisnis perlu menggali lebih dalam masalah Why sesuai fakta. Fakta harus dilaporkan secara akurat karena informasi yang disajikan memberikan dampak luas bagi setiap orang, lembaga atau negara.</a:t>
            </a:r>
          </a:p>
          <a:p>
            <a:r>
              <a:rPr lang="id-ID" dirty="0" smtClean="0"/>
              <a:t>Analisa dibutuhkan untuk menjawab masalah yang terjadi.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55756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How to conduct Interview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1. Persiapan. Bisa dibuat daftar pertanyaan secara ringkas di rumah sebagai acuan saat wawancara dan alat perekam. Pertanyaan tidak perlu banyak, namun dikembangkan sendiri saat wawancara. </a:t>
            </a:r>
          </a:p>
          <a:p>
            <a:endParaRPr lang="id-ID" dirty="0" smtClean="0"/>
          </a:p>
          <a:p>
            <a:r>
              <a:rPr lang="id-ID" dirty="0" smtClean="0"/>
              <a:t>2. </a:t>
            </a:r>
            <a:r>
              <a:rPr lang="id-ID" dirty="0"/>
              <a:t>P</a:t>
            </a:r>
            <a:r>
              <a:rPr lang="id-ID" dirty="0" smtClean="0"/>
              <a:t>ertanyaan diajukan secara langsung, sopan dan sederhana agar mudah dipahami. Gali sebanyak mungkin informasi dari narasumber. </a:t>
            </a:r>
          </a:p>
          <a:p>
            <a:r>
              <a:rPr lang="id-ID" dirty="0" smtClean="0"/>
              <a:t>3. wawancara harus santai, dan mudah dipahami, bukan dalam suasana gaduh atau tergesa gesa.</a:t>
            </a:r>
          </a:p>
          <a:p>
            <a:r>
              <a:rPr lang="id-ID" dirty="0" smtClean="0"/>
              <a:t>4. Proses wawancara tetap dibawah kendali wartawan dan sedapat mungkin hindari sikap no comment.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62015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Jangan gunakan kalimat pertanyaan yang bersifat menggurui atau sulit dimengerti narasumber. </a:t>
            </a:r>
          </a:p>
          <a:p>
            <a:r>
              <a:rPr lang="id-ID" dirty="0" smtClean="0"/>
              <a:t>Apabila narasumber banyak menceritakan hal yang tidak relevan dengan pertanyaan sebaiknya anda tidak terpancing dan mengembalikan tema wawancara sesuai agenda anda.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1520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295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Modul 2 The business  journalist</vt:lpstr>
      <vt:lpstr>The business journalist</vt:lpstr>
      <vt:lpstr>The business journalist</vt:lpstr>
      <vt:lpstr>5W+1 H</vt:lpstr>
      <vt:lpstr>Why ?</vt:lpstr>
      <vt:lpstr>How to conduct Interview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2 The business  journalist</dc:title>
  <dc:creator>BIOSTAR</dc:creator>
  <cp:lastModifiedBy>BIOSTAR</cp:lastModifiedBy>
  <cp:revision>3</cp:revision>
  <dcterms:created xsi:type="dcterms:W3CDTF">2018-03-20T02:56:14Z</dcterms:created>
  <dcterms:modified xsi:type="dcterms:W3CDTF">2018-03-20T03:27:55Z</dcterms:modified>
</cp:coreProperties>
</file>