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79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3D020F97-38C4-43AA-B0BE-E66ED1BCB4C6}" type="datetimeFigureOut">
              <a:rPr lang="id-ID" smtClean="0"/>
              <a:t>28/03/2018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3561872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020F97-38C4-43AA-B0BE-E66ED1BCB4C6}" type="datetimeFigureOut">
              <a:rPr lang="id-ID" smtClean="0"/>
              <a:t>28/03/2018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2120173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020F97-38C4-43AA-B0BE-E66ED1BCB4C6}" type="datetimeFigureOut">
              <a:rPr lang="id-ID" smtClean="0"/>
              <a:t>28/03/2018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1149862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3D020F97-38C4-43AA-B0BE-E66ED1BCB4C6}" type="datetimeFigureOut">
              <a:rPr lang="id-ID" smtClean="0"/>
              <a:t>28/03/2018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320075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020F97-38C4-43AA-B0BE-E66ED1BCB4C6}" type="datetimeFigureOut">
              <a:rPr lang="id-ID" smtClean="0"/>
              <a:t>28/03/2018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227740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3D020F97-38C4-43AA-B0BE-E66ED1BCB4C6}" type="datetimeFigureOut">
              <a:rPr lang="id-ID" smtClean="0"/>
              <a:t>28/03/2018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345058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3D020F97-38C4-43AA-B0BE-E66ED1BCB4C6}" type="datetimeFigureOut">
              <a:rPr lang="id-ID" smtClean="0"/>
              <a:t>28/03/2018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3288734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3D020F97-38C4-43AA-B0BE-E66ED1BCB4C6}" type="datetimeFigureOut">
              <a:rPr lang="id-ID" smtClean="0"/>
              <a:t>28/03/2018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2613246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020F97-38C4-43AA-B0BE-E66ED1BCB4C6}" type="datetimeFigureOut">
              <a:rPr lang="id-ID" smtClean="0"/>
              <a:t>28/03/2018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180790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20F97-38C4-43AA-B0BE-E66ED1BCB4C6}" type="datetimeFigureOut">
              <a:rPr lang="id-ID" smtClean="0"/>
              <a:t>28/03/2018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42809003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020F97-38C4-43AA-B0BE-E66ED1BCB4C6}" type="datetimeFigureOut">
              <a:rPr lang="id-ID" smtClean="0"/>
              <a:t>28/03/2018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557305B-0317-4A1C-A123-BBF61A681EB2}" type="slidenum">
              <a:rPr lang="id-ID" smtClean="0"/>
              <a:t>‹#›</a:t>
            </a:fld>
            <a:endParaRPr lang="id-ID"/>
          </a:p>
        </p:txBody>
      </p:sp>
    </p:spTree>
    <p:extLst>
      <p:ext uri="{BB962C8B-B14F-4D97-AF65-F5344CB8AC3E}">
        <p14:creationId xmlns:p14="http://schemas.microsoft.com/office/powerpoint/2010/main" val="28053181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020F97-38C4-43AA-B0BE-E66ED1BCB4C6}" type="datetimeFigureOut">
              <a:rPr lang="id-ID" smtClean="0"/>
              <a:t>28/03/2018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57305B-0317-4A1C-A123-BBF61A681EB2}" type="slidenum">
              <a:rPr lang="id-ID" smtClean="0"/>
              <a:t>‹#›</a:t>
            </a:fld>
            <a:endParaRPr lang="id-ID"/>
          </a:p>
        </p:txBody>
      </p:sp>
    </p:spTree>
    <p:extLst>
      <p:ext uri="{BB962C8B-B14F-4D97-AF65-F5344CB8AC3E}">
        <p14:creationId xmlns:p14="http://schemas.microsoft.com/office/powerpoint/2010/main" val="385176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Modul 3</a:t>
            </a:r>
            <a:br>
              <a:rPr lang="id-ID" dirty="0" smtClean="0"/>
            </a:br>
            <a:r>
              <a:rPr lang="id-ID" dirty="0" smtClean="0"/>
              <a:t>Menulis berita bisnis yang efektif</a:t>
            </a:r>
            <a:endParaRPr lang="id-ID" dirty="0"/>
          </a:p>
        </p:txBody>
      </p:sp>
      <p:sp>
        <p:nvSpPr>
          <p:cNvPr id="3" name="Content Placeholder 2"/>
          <p:cNvSpPr>
            <a:spLocks noGrp="1"/>
          </p:cNvSpPr>
          <p:nvPr>
            <p:ph idx="1"/>
          </p:nvPr>
        </p:nvSpPr>
        <p:spPr/>
        <p:txBody>
          <a:bodyPr/>
          <a:lstStyle/>
          <a:p>
            <a:r>
              <a:rPr lang="id-ID" dirty="0" smtClean="0"/>
              <a:t>Sedia alat pencatat yang baik (alat perekam, video, CD dsb). Keberadaan alat perekam akan memudahkan anda dalam menjalankan tugas. Setelah selesia digunakan file yang ada sebaiknya disimpan buat kepentingan arsip berita karena suatu saat nanti pasti akan dibutuhkan lagi.</a:t>
            </a:r>
            <a:endParaRPr lang="id-ID" dirty="0"/>
          </a:p>
        </p:txBody>
      </p:sp>
    </p:spTree>
    <p:extLst>
      <p:ext uri="{BB962C8B-B14F-4D97-AF65-F5344CB8AC3E}">
        <p14:creationId xmlns:p14="http://schemas.microsoft.com/office/powerpoint/2010/main" val="850444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smtClean="0"/>
              <a:t>Modul 3</a:t>
            </a:r>
            <a:br>
              <a:rPr lang="id-ID" smtClean="0"/>
            </a:br>
            <a:r>
              <a:rPr lang="id-ID" smtClean="0"/>
              <a:t>Menulis </a:t>
            </a:r>
            <a:r>
              <a:rPr lang="id-ID" dirty="0" smtClean="0"/>
              <a:t>berita bisnis yang efektif</a:t>
            </a:r>
            <a:endParaRPr lang="id-ID" dirty="0"/>
          </a:p>
        </p:txBody>
      </p:sp>
      <p:sp>
        <p:nvSpPr>
          <p:cNvPr id="3" name="Content Placeholder 2"/>
          <p:cNvSpPr>
            <a:spLocks noGrp="1"/>
          </p:cNvSpPr>
          <p:nvPr>
            <p:ph idx="1"/>
          </p:nvPr>
        </p:nvSpPr>
        <p:spPr/>
        <p:txBody>
          <a:bodyPr>
            <a:normAutofit fontScale="92500"/>
          </a:bodyPr>
          <a:lstStyle/>
          <a:p>
            <a:r>
              <a:rPr lang="id-ID" dirty="0" smtClean="0"/>
              <a:t>Kenali gaya anda sendiri dalam menulis. Setiap perusahaan media memiliki gaya tersendiri dalam menurunkan berita. Gaya yang berbeda ini akan menjadi daya tarik bagi pembaca, sekaligus  membedakan media yang satu dengan lainnya.</a:t>
            </a:r>
          </a:p>
          <a:p>
            <a:r>
              <a:rPr lang="id-ID" dirty="0" smtClean="0"/>
              <a:t>Cek and re check. Periksa ulang setiap tulisan yang telah dibuat. Perhatikan titik koma, maksud ucapan, angle berita, nama, alamat dsb yang dapat mempengaruhi kualitad dan akurasi berita.</a:t>
            </a:r>
            <a:endParaRPr lang="id-ID" dirty="0"/>
          </a:p>
        </p:txBody>
      </p:sp>
    </p:spTree>
    <p:extLst>
      <p:ext uri="{BB962C8B-B14F-4D97-AF65-F5344CB8AC3E}">
        <p14:creationId xmlns:p14="http://schemas.microsoft.com/office/powerpoint/2010/main" val="40528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Menulis berita yang Efektif</a:t>
            </a:r>
            <a:endParaRPr lang="id-ID" dirty="0"/>
          </a:p>
        </p:txBody>
      </p:sp>
      <p:sp>
        <p:nvSpPr>
          <p:cNvPr id="3" name="Content Placeholder 2"/>
          <p:cNvSpPr>
            <a:spLocks noGrp="1"/>
          </p:cNvSpPr>
          <p:nvPr>
            <p:ph idx="1"/>
          </p:nvPr>
        </p:nvSpPr>
        <p:spPr/>
        <p:txBody>
          <a:bodyPr/>
          <a:lstStyle/>
          <a:p>
            <a:r>
              <a:rPr lang="id-ID" dirty="0" smtClean="0"/>
              <a:t>Banyak bertanya. Banyak wartawan yang melakukan liputan sebuah peristiwa tanpa mengetahui liputan apa yang sedang mereka lakukan. Ada baiknya sang redaktuir memberikan penjelasan singkat namun jelas terkait liputan yang ditugaskan kepada reporter. </a:t>
            </a:r>
            <a:endParaRPr lang="id-ID" dirty="0"/>
          </a:p>
        </p:txBody>
      </p:sp>
    </p:spTree>
    <p:extLst>
      <p:ext uri="{BB962C8B-B14F-4D97-AF65-F5344CB8AC3E}">
        <p14:creationId xmlns:p14="http://schemas.microsoft.com/office/powerpoint/2010/main" val="73309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a:bodyPr>
          <a:lstStyle/>
          <a:p>
            <a:r>
              <a:rPr lang="id-ID" dirty="0" smtClean="0"/>
              <a:t>Apabila didiamkan hasil yang diperoleh reporter dengan yang diinginkan redaktur jauh berbeda atau tidak ada hubunganya sama sekali. Karena itu jangan segan untuk bertanya kepada redaktur terkait liputan ditugaskan kepadanya. </a:t>
            </a:r>
          </a:p>
          <a:p>
            <a:r>
              <a:rPr lang="id-ID" dirty="0" smtClean="0"/>
              <a:t>Jangan campuri opini pribadi ke dalam tulisan sendiri. Hal ini dapat membahayakan independensi tulisan maupun kualitas pemberitaan yang dilakukan. </a:t>
            </a:r>
            <a:endParaRPr lang="id-ID" dirty="0"/>
          </a:p>
        </p:txBody>
      </p:sp>
    </p:spTree>
    <p:extLst>
      <p:ext uri="{BB962C8B-B14F-4D97-AF65-F5344CB8AC3E}">
        <p14:creationId xmlns:p14="http://schemas.microsoft.com/office/powerpoint/2010/main" val="30962918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Menulis dengan lead yang efektif. Lead merupakan pengantar bagi pembaca sebelum masuk ke tulisan yang lebih penting dari yang anda buat.</a:t>
            </a:r>
          </a:p>
          <a:p>
            <a:r>
              <a:rPr lang="id-ID" dirty="0" smtClean="0"/>
              <a:t>Banyak menuls. Kemampuan jurnalistik ditentukan dengan seberapa banyak kita mampu menulis dengan baik dan benar</a:t>
            </a:r>
          </a:p>
          <a:p>
            <a:r>
              <a:rPr lang="id-ID" dirty="0" smtClean="0"/>
              <a:t>Jurnalistik yang baik tidak dilahirkan tapi melalui proses panjang  yang mengutamakan akurasi, konsisten dan mematuhi ketentuan yang ada. </a:t>
            </a:r>
            <a:endParaRPr lang="id-ID" dirty="0"/>
          </a:p>
        </p:txBody>
      </p:sp>
    </p:spTree>
    <p:extLst>
      <p:ext uri="{BB962C8B-B14F-4D97-AF65-F5344CB8AC3E}">
        <p14:creationId xmlns:p14="http://schemas.microsoft.com/office/powerpoint/2010/main" val="2031336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Penggunaan data yang akurat (angka, tabel, diagram dsb) menjadi salah satu ciri karya jurnalistik bisnis/ekonomi. Kenaikan harga BBM/kebutuhan pokok, kesenjangan ekonomi, kelangkaan sembako, PHK, APBN, korupsi, perdagangan, ekspor impor merupakan isu yang gurih yang menjadi langganan wartawan bisnis.</a:t>
            </a:r>
            <a:endParaRPr lang="id-ID" dirty="0"/>
          </a:p>
        </p:txBody>
      </p:sp>
    </p:spTree>
    <p:extLst>
      <p:ext uri="{BB962C8B-B14F-4D97-AF65-F5344CB8AC3E}">
        <p14:creationId xmlns:p14="http://schemas.microsoft.com/office/powerpoint/2010/main" val="2381734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322</Words>
  <Application>Microsoft Office PowerPoint</Application>
  <PresentationFormat>On-screen Show (4:3)</PresentationFormat>
  <Paragraphs>13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Modul 3 Menulis berita bisnis yang efektif</vt:lpstr>
      <vt:lpstr>Modul 3 Menulis berita bisnis yang efektif</vt:lpstr>
      <vt:lpstr>Menulis berita yang Efektif</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 3 Menulis berita bisnis yang efektif</dc:title>
  <dc:creator>BIOSTAR</dc:creator>
  <cp:lastModifiedBy>BIOSTAR</cp:lastModifiedBy>
  <cp:revision>6</cp:revision>
  <dcterms:created xsi:type="dcterms:W3CDTF">2018-03-26T03:08:31Z</dcterms:created>
  <dcterms:modified xsi:type="dcterms:W3CDTF">2018-03-27T23:26:40Z</dcterms:modified>
</cp:coreProperties>
</file>