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57F3341-5B04-419B-A42D-3D4F534F2F90}" type="datetimeFigureOut">
              <a:rPr lang="id-ID" smtClean="0"/>
              <a:t>10/04/2018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7F3341-5B04-419B-A42D-3D4F534F2F90}" type="datetimeFigureOut">
              <a:rPr lang="id-ID" smtClean="0"/>
              <a:t>10/04/2018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7F3341-5B04-419B-A42D-3D4F534F2F90}" type="datetimeFigureOut">
              <a:rPr lang="id-ID" smtClean="0"/>
              <a:t>10/04/2018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7F3341-5B04-419B-A42D-3D4F534F2F90}" type="datetimeFigureOut">
              <a:rPr lang="id-ID" smtClean="0"/>
              <a:t>10/04/2018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F3341-5B04-419B-A42D-3D4F534F2F90}" type="datetimeFigureOut">
              <a:rPr lang="id-ID" smtClean="0"/>
              <a:t>10/04/2018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57F3341-5B04-419B-A42D-3D4F534F2F90}" type="datetimeFigureOut">
              <a:rPr lang="id-ID" smtClean="0"/>
              <a:t>10/04/2018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57F3341-5B04-419B-A42D-3D4F534F2F90}" type="datetimeFigureOut">
              <a:rPr lang="id-ID" smtClean="0"/>
              <a:t>10/04/2018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57F3341-5B04-419B-A42D-3D4F534F2F90}" type="datetimeFigureOut">
              <a:rPr lang="id-ID" smtClean="0"/>
              <a:t>10/04/2018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F3341-5B04-419B-A42D-3D4F534F2F90}" type="datetimeFigureOut">
              <a:rPr lang="id-ID" smtClean="0"/>
              <a:t>10/04/2018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F3341-5B04-419B-A42D-3D4F534F2F90}" type="datetimeFigureOut">
              <a:rPr lang="id-ID" smtClean="0"/>
              <a:t>10/04/2018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F3341-5B04-419B-A42D-3D4F534F2F90}" type="datetimeFigureOut">
              <a:rPr lang="id-ID" smtClean="0"/>
              <a:t>10/04/2018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C6EF8-1258-488E-87D0-2F20FA8F1CA8}"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F3341-5B04-419B-A42D-3D4F534F2F90}" type="datetimeFigureOut">
              <a:rPr lang="id-ID" smtClean="0"/>
              <a:t>10/04/2018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C6EF8-1258-488E-87D0-2F20FA8F1CA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Modul </a:t>
            </a:r>
            <a:r>
              <a:rPr lang="id-ID" dirty="0" smtClean="0"/>
              <a:t>5</a:t>
            </a:r>
            <a:r>
              <a:rPr lang="id-ID" dirty="0"/>
              <a:t/>
            </a:r>
            <a:br>
              <a:rPr lang="id-ID" dirty="0"/>
            </a:br>
            <a:r>
              <a:rPr lang="id-ID" dirty="0" smtClean="0"/>
              <a:t> Investigative Ekonomi dan bisnis</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Fokus ke fakta.  Akan lebih mudah bila menulis berdasarkan fakta karena apa yang anda tulis adalah apa adanya. Karena itu perlu adanya konfirmasi (cek n recek).</a:t>
            </a:r>
          </a:p>
          <a:p>
            <a:r>
              <a:rPr lang="id-ID" dirty="0" smtClean="0"/>
              <a:t>Hindari adanya komen pribadi.  Jangan masalah pribadi atau pendapat pribadi di masukkan ke dalam tulisan. Buat tulisan apa adanya.  Mungkin anda  benci dengan orang yang adan tulis karena kesalahannya. Tapi dalam menulis berita tetap harus berdasarkan fakta.</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Adanya ancaman</a:t>
            </a:r>
            <a:endParaRPr lang="id-ID" dirty="0"/>
          </a:p>
        </p:txBody>
      </p:sp>
      <p:sp>
        <p:nvSpPr>
          <p:cNvPr id="3" name="Content Placeholder 2"/>
          <p:cNvSpPr>
            <a:spLocks noGrp="1"/>
          </p:cNvSpPr>
          <p:nvPr>
            <p:ph idx="1"/>
          </p:nvPr>
        </p:nvSpPr>
        <p:spPr/>
        <p:txBody>
          <a:bodyPr/>
          <a:lstStyle/>
          <a:p>
            <a:r>
              <a:rPr lang="id-ID" dirty="0" smtClean="0"/>
              <a:t>Anda cukup menyatakan  apa yang anda tulis adalah sebuh fakta yang harus diungkap karena terkait dengan kepentingan publik.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Modul 6</a:t>
            </a:r>
            <a:br>
              <a:rPr lang="id-ID" dirty="0" smtClean="0"/>
            </a:br>
            <a:r>
              <a:rPr lang="id-ID" dirty="0" smtClean="0"/>
              <a:t>Adanya ancaman</a:t>
            </a:r>
            <a:endParaRPr lang="id-ID" dirty="0"/>
          </a:p>
        </p:txBody>
      </p:sp>
      <p:sp>
        <p:nvSpPr>
          <p:cNvPr id="3" name="Content Placeholder 2"/>
          <p:cNvSpPr>
            <a:spLocks noGrp="1"/>
          </p:cNvSpPr>
          <p:nvPr>
            <p:ph idx="1"/>
          </p:nvPr>
        </p:nvSpPr>
        <p:spPr/>
        <p:txBody>
          <a:bodyPr/>
          <a:lstStyle/>
          <a:p>
            <a:r>
              <a:rPr lang="id-ID" dirty="0" smtClean="0"/>
              <a:t>Ancaman.  Apa yang anda tulis terkadang menimbilkan ancaman  dari mereka yang merasa dirugikan.  Mereka terkadang menuntut anda ke meja hijau. Untuk itu perlu dilakukan upaya sebagai berikut</a:t>
            </a:r>
          </a:p>
          <a:p>
            <a:endParaRPr lang="id-ID" dirty="0"/>
          </a:p>
        </p:txBody>
      </p:sp>
    </p:spTree>
    <p:extLst>
      <p:ext uri="{BB962C8B-B14F-4D97-AF65-F5344CB8AC3E}">
        <p14:creationId xmlns:p14="http://schemas.microsoft.com/office/powerpoint/2010/main" val="824804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Adanya ancaman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Masalah yang ditulis terkadang terkait dengan pengadilan.  Di sejumlah negara kasus yang belu  diajukan ke pengadilan terkadang informasi yang diperoleh terbatas. </a:t>
            </a:r>
          </a:p>
          <a:p>
            <a:r>
              <a:rPr lang="id-ID" dirty="0" smtClean="0"/>
              <a:t>Banyaklah diskusi dengan mereka yang paham soal hukum atau editor.</a:t>
            </a:r>
          </a:p>
          <a:p>
            <a:r>
              <a:rPr lang="id-ID" dirty="0" smtClean="0"/>
              <a:t>Bila tulisan yang dibuat menuai protes, jangan tergesa mengajukan permintaan maaf. Apalagi tanpa berdiskusi terlebih dahulu dengan ahli hukum atau edittor. </a:t>
            </a:r>
            <a:endParaRPr lang="id-ID" dirty="0"/>
          </a:p>
        </p:txBody>
      </p:sp>
    </p:spTree>
    <p:extLst>
      <p:ext uri="{BB962C8B-B14F-4D97-AF65-F5344CB8AC3E}">
        <p14:creationId xmlns:p14="http://schemas.microsoft.com/office/powerpoint/2010/main" val="418045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Adanya ancaman</a:t>
            </a:r>
            <a:endParaRPr lang="id-ID" dirty="0"/>
          </a:p>
        </p:txBody>
      </p:sp>
      <p:sp>
        <p:nvSpPr>
          <p:cNvPr id="3" name="Content Placeholder 2"/>
          <p:cNvSpPr>
            <a:spLocks noGrp="1"/>
          </p:cNvSpPr>
          <p:nvPr>
            <p:ph idx="1"/>
          </p:nvPr>
        </p:nvSpPr>
        <p:spPr/>
        <p:txBody>
          <a:bodyPr>
            <a:normAutofit lnSpcReduction="10000"/>
          </a:bodyPr>
          <a:lstStyle/>
          <a:p>
            <a:r>
              <a:rPr lang="id-ID" dirty="0" smtClean="0"/>
              <a:t>Terkadang ada sejumlah pihak yang ingin menyuap  atau memberikan upah atas informasi yang anda peorleh. Usahakan  hindari masalahn ini. Karena akan mengganggu obyektifitas penulisan </a:t>
            </a:r>
          </a:p>
          <a:p>
            <a:r>
              <a:rPr lang="id-ID" dirty="0" smtClean="0"/>
              <a:t>Informasi yang anda peroleh bisa jadi etrkait tindak kirminal. Aksi kejahatan berupa pencurian dokumen, perlengkapan kerja  bisa saja terjadi. </a:t>
            </a:r>
            <a:endParaRPr lang="id-ID" dirty="0"/>
          </a:p>
        </p:txBody>
      </p:sp>
    </p:spTree>
    <p:extLst>
      <p:ext uri="{BB962C8B-B14F-4D97-AF65-F5344CB8AC3E}">
        <p14:creationId xmlns:p14="http://schemas.microsoft.com/office/powerpoint/2010/main" val="1862636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Adanya ancaman</a:t>
            </a:r>
            <a:endParaRPr lang="id-ID" dirty="0"/>
          </a:p>
        </p:txBody>
      </p:sp>
      <p:sp>
        <p:nvSpPr>
          <p:cNvPr id="3" name="Content Placeholder 2"/>
          <p:cNvSpPr>
            <a:spLocks noGrp="1"/>
          </p:cNvSpPr>
          <p:nvPr>
            <p:ph idx="1"/>
          </p:nvPr>
        </p:nvSpPr>
        <p:spPr/>
        <p:txBody>
          <a:bodyPr/>
          <a:lstStyle/>
          <a:p>
            <a:r>
              <a:rPr lang="id-ID" dirty="0" smtClean="0"/>
              <a:t>Anda cukup menyatakan  apa yang anda tulis adalah sebuh fakta yang harus diungkap karena terkait dengan kepentingan publik. </a:t>
            </a:r>
            <a:endParaRPr lang="id-ID" dirty="0"/>
          </a:p>
        </p:txBody>
      </p:sp>
    </p:spTree>
    <p:extLst>
      <p:ext uri="{BB962C8B-B14F-4D97-AF65-F5344CB8AC3E}">
        <p14:creationId xmlns:p14="http://schemas.microsoft.com/office/powerpoint/2010/main" val="11621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Investigative Reporting Economic and business</a:t>
            </a:r>
            <a:endParaRPr lang="id-ID" dirty="0"/>
          </a:p>
        </p:txBody>
      </p:sp>
      <p:sp>
        <p:nvSpPr>
          <p:cNvPr id="3" name="Content Placeholder 2"/>
          <p:cNvSpPr>
            <a:spLocks noGrp="1"/>
          </p:cNvSpPr>
          <p:nvPr>
            <p:ph idx="1"/>
          </p:nvPr>
        </p:nvSpPr>
        <p:spPr/>
        <p:txBody>
          <a:bodyPr/>
          <a:lstStyle/>
          <a:p>
            <a:r>
              <a:rPr lang="id-ID" dirty="0" smtClean="0"/>
              <a:t>Gunakan bahasa yang sederhana. Memilih menggunakan bahasa yang sederhana, ringkas dan mudah difahami berarti sama dengan membantu pembaca memudahkan memahami tulisan yang ada buat.  </a:t>
            </a:r>
          </a:p>
          <a:p>
            <a:r>
              <a:rPr lang="id-ID" dirty="0" smtClean="0"/>
              <a:t>Terkadang orang yang dicurigai bersalah berkelit dengan berbagai cara agar kesalahanya tidak terbongkar.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a:bodyPr>
          <a:lstStyle/>
          <a:p>
            <a:r>
              <a:rPr lang="id-ID" dirty="0" smtClean="0"/>
              <a:t>Hindari penggunaan kata yang kabur. Seperti kata  yang tidak akurat (kira kira, terkadang, belakangan ini dsb). Namun, hal ini terkadang sulit dihindari dalam penulisan dan tetap digunakan untuk memperkuat kalimat. </a:t>
            </a:r>
          </a:p>
          <a:p>
            <a:r>
              <a:rPr lang="id-ID" dirty="0" smtClean="0"/>
              <a:t>Periksa setiap tulisan yang telah dibuat berulangkali. Tanyakan ke diri sendiri apakah ini sudah benar atau belum ? Minta bantuan teman bila perlu untuk membantu memeriksanya.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smtClean="0"/>
              <a:t>Bila da orang meminta untuk merevisi, jangan biarkan mereka yang merevisi. Tapi anda sendiri yang merevisi karena mereka tidak paham masalahnya. Biarkan mereka memberitahu bagian mana yang perlu di[perbaiki.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lnSpcReduction="10000"/>
          </a:bodyPr>
          <a:lstStyle/>
          <a:p>
            <a:r>
              <a:rPr lang="id-ID" dirty="0" smtClean="0"/>
              <a:t>Investigasi </a:t>
            </a:r>
            <a:r>
              <a:rPr lang="id-ID" dirty="0" smtClean="0"/>
              <a:t> ekonomi dalam jurnalistik </a:t>
            </a:r>
            <a:r>
              <a:rPr lang="id-ID" dirty="0" smtClean="0"/>
              <a:t>dibutuhkan untuk mengungkap fakta yang disembunyikan dari publik tentang suatu hal. </a:t>
            </a:r>
          </a:p>
          <a:p>
            <a:endParaRPr lang="id-ID" dirty="0"/>
          </a:p>
          <a:p>
            <a:r>
              <a:rPr lang="id-ID" dirty="0" smtClean="0"/>
              <a:t>Selain mengumpulkan informasi, anda juga harus mengumpulkan  bukti yang mendukung tulisan anda. </a:t>
            </a:r>
          </a:p>
          <a:p>
            <a:r>
              <a:rPr lang="id-ID" dirty="0" smtClean="0"/>
              <a:t>Mereka yang menjadi nara sumber anda harus dilindungi.</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Menulis investigasi Reporting</a:t>
            </a:r>
            <a:endParaRPr lang="id-ID" dirty="0"/>
          </a:p>
        </p:txBody>
      </p:sp>
      <p:sp>
        <p:nvSpPr>
          <p:cNvPr id="3" name="Content Placeholder 2"/>
          <p:cNvSpPr>
            <a:spLocks noGrp="1"/>
          </p:cNvSpPr>
          <p:nvPr>
            <p:ph idx="1"/>
          </p:nvPr>
        </p:nvSpPr>
        <p:spPr/>
        <p:txBody>
          <a:bodyPr/>
          <a:lstStyle/>
          <a:p>
            <a:r>
              <a:rPr lang="id-ID" dirty="0" smtClean="0"/>
              <a:t>Rajinlah berkonsultasi dengan pengacara atau ahli hukum </a:t>
            </a:r>
            <a:r>
              <a:rPr lang="id-ID" dirty="0" smtClean="0"/>
              <a:t>pakar ekonomi untuk </a:t>
            </a:r>
            <a:r>
              <a:rPr lang="id-ID" dirty="0" smtClean="0"/>
              <a:t>menjamin  investigasi yang ada lakukan memang sah secara hukum. </a:t>
            </a:r>
          </a:p>
          <a:p>
            <a:r>
              <a:rPr lang="id-ID" dirty="0" smtClean="0"/>
              <a:t>Jangan lupa melakukan double check atas informasi yang anda dapat sebelum anda tulis di media.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Modul 6</a:t>
            </a:r>
            <a:br>
              <a:rPr lang="id-ID" dirty="0" smtClean="0"/>
            </a:br>
            <a:r>
              <a:rPr lang="id-ID" dirty="0" smtClean="0"/>
              <a:t>Adanya ancaman</a:t>
            </a:r>
            <a:endParaRPr lang="id-ID" dirty="0"/>
          </a:p>
        </p:txBody>
      </p:sp>
      <p:sp>
        <p:nvSpPr>
          <p:cNvPr id="3" name="Content Placeholder 2"/>
          <p:cNvSpPr>
            <a:spLocks noGrp="1"/>
          </p:cNvSpPr>
          <p:nvPr>
            <p:ph idx="1"/>
          </p:nvPr>
        </p:nvSpPr>
        <p:spPr/>
        <p:txBody>
          <a:bodyPr/>
          <a:lstStyle/>
          <a:p>
            <a:r>
              <a:rPr lang="id-ID" dirty="0" smtClean="0"/>
              <a:t>Ancaman.  Apa yang anda tulis terkadang menimbilkan ancaman  dari mereka yang merasa dirugikan.  Mereka terkadang menuntut anda ke meja hijau. Untuk itu perlu dilakukan upaya sebagai berikut</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Adanya ancaman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Masalah yang ditulis terkadang terkait dengan pengadilan.  Di sejumlah negara kasus yang belu  diajukan ke pengadilan terkadang informasi yang diperoleh terbatas. </a:t>
            </a:r>
          </a:p>
          <a:p>
            <a:r>
              <a:rPr lang="id-ID" dirty="0" smtClean="0"/>
              <a:t>Banyaklah diskusi dengan mereka yang paham soal hukum atau editor.</a:t>
            </a:r>
          </a:p>
          <a:p>
            <a:r>
              <a:rPr lang="id-ID" dirty="0" smtClean="0"/>
              <a:t>Bila tulisan yang dibuat menuai protes, jangan tergesa mengajukan permintaan maaf. Apalagi tanpa berdiskusi terlebih dahulu dengan ahli hukum atau edittor. </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Adanya ancaman</a:t>
            </a:r>
            <a:endParaRPr lang="id-ID" dirty="0"/>
          </a:p>
        </p:txBody>
      </p:sp>
      <p:sp>
        <p:nvSpPr>
          <p:cNvPr id="3" name="Content Placeholder 2"/>
          <p:cNvSpPr>
            <a:spLocks noGrp="1"/>
          </p:cNvSpPr>
          <p:nvPr>
            <p:ph idx="1"/>
          </p:nvPr>
        </p:nvSpPr>
        <p:spPr/>
        <p:txBody>
          <a:bodyPr>
            <a:normAutofit lnSpcReduction="10000"/>
          </a:bodyPr>
          <a:lstStyle/>
          <a:p>
            <a:r>
              <a:rPr lang="id-ID" dirty="0" smtClean="0"/>
              <a:t>Terkadang ada sejumlah pihak yang ingin menyuap  atau memberikan upah atas informasi yang anda peorleh. Usahakan  hindari masalahn ini. Karena akan mengganggu obyektifitas penulisan </a:t>
            </a:r>
          </a:p>
          <a:p>
            <a:r>
              <a:rPr lang="id-ID" dirty="0" smtClean="0"/>
              <a:t>Informasi yang anda peroleh bisa jadi etrkait tindak kirminal. Aksi kejahatan berupa pencurian dokumen, perlengkapan kerja  bisa saja terjadi. </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622</Words>
  <Application>Microsoft Office PowerPoint</Application>
  <PresentationFormat>On-screen Show (4:3)</PresentationFormat>
  <Paragraphs>38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Modul 5  Investigative Ekonomi dan bisnis</vt:lpstr>
      <vt:lpstr>Investigative Reporting Economic and business</vt:lpstr>
      <vt:lpstr>PowerPoint Presentation</vt:lpstr>
      <vt:lpstr>PowerPoint Presentation</vt:lpstr>
      <vt:lpstr>PowerPoint Presentation</vt:lpstr>
      <vt:lpstr>Menulis investigasi Reporting</vt:lpstr>
      <vt:lpstr>Modul 6 Adanya ancaman</vt:lpstr>
      <vt:lpstr>Adanya ancaman</vt:lpstr>
      <vt:lpstr>Adanya ancaman</vt:lpstr>
      <vt:lpstr>Adanya ancaman</vt:lpstr>
      <vt:lpstr>Modul 6 Adanya ancaman</vt:lpstr>
      <vt:lpstr>Adanya ancaman</vt:lpstr>
      <vt:lpstr>Adanya ancaman</vt:lpstr>
      <vt:lpstr>Adanya ancaman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5 Menulis Investigative Reporting</dc:title>
  <dc:creator>republika</dc:creator>
  <cp:lastModifiedBy>BIOSTAR</cp:lastModifiedBy>
  <cp:revision>9</cp:revision>
  <dcterms:created xsi:type="dcterms:W3CDTF">2017-04-04T09:48:31Z</dcterms:created>
  <dcterms:modified xsi:type="dcterms:W3CDTF">2018-04-10T03:27:34Z</dcterms:modified>
</cp:coreProperties>
</file>