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723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99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066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527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483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800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78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182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386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56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20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9B7D-0431-4D33-8418-4FD587317166}" type="datetimeFigureOut">
              <a:rPr lang="id-ID" smtClean="0"/>
              <a:t>10/04/2018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7C94-A4A3-4945-B906-5CF049A21C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255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Modul 6</a:t>
            </a:r>
            <a:br>
              <a:rPr lang="id-ID" dirty="0" smtClean="0"/>
            </a:br>
            <a:r>
              <a:rPr lang="id-ID" dirty="0" smtClean="0"/>
              <a:t>Adanya ancaman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Ancaman.  Apa yang anda tulis terkadang menimbilkan ancaman  dari mereka yang merasa dirugikan.  Mereka terkadang menuntut anda ke meja hijau. Untuk itu perlu dilakukan upaya sebagai berikut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480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Adanya ancaman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Masalah yang ditulis terkadang terkait dengan pengadilan.  Di sejumlah negara kasus yang belu  diajukan ke pengadilan terkadang informasi yang diperoleh terbatas. </a:t>
            </a:r>
          </a:p>
          <a:p>
            <a:r>
              <a:rPr lang="id-ID" dirty="0" smtClean="0"/>
              <a:t>Banyaklah diskusi dengan mereka yang paham soal hukum atau editor.</a:t>
            </a:r>
          </a:p>
          <a:p>
            <a:r>
              <a:rPr lang="id-ID" dirty="0" smtClean="0"/>
              <a:t>Bila tulisan yang dibuat menuai protes, jangan tergesa mengajukan permintaan maaf. Apalagi tanpa berdiskusi terlebih dahulu dengan ahli hukum atau edittor.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04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Adanya ancaman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Terkadang ada sejumlah pihak yang ingin menyuap  atau memberikan upah atas informasi yang anda peorleh. Usahakan  hindari masalahn ini. Karena akan mengganggu obyektifitas penulisan </a:t>
            </a:r>
          </a:p>
          <a:p>
            <a:r>
              <a:rPr lang="id-ID" dirty="0" smtClean="0"/>
              <a:t>Informasi yang anda peroleh bisa jadi etrkait tindak kirminal. Aksi kejahatan berupa pencurian dokumen, perlengkapan kerja  bisa saja terjadi.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263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Adanya ancaman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Anda cukup menyatakan  apa yang anda tulis adalah sebuh fakta yang harus diungkap karena terkait dengan kepentingan publik. </a:t>
            </a:r>
            <a:endParaRPr lang="id-ID" dirty="0" smtClean="0"/>
          </a:p>
          <a:p>
            <a:r>
              <a:rPr lang="id-ID" dirty="0" smtClean="0"/>
              <a:t>Dalam kasus berita ekonomi ancaman secara fisik lebih kecil terjadi, namun kewaspadaan tetap harus dijaga dengan tetap mengutamakan akurasi dan fakta dalam pemberitaan. </a:t>
            </a:r>
          </a:p>
          <a:p>
            <a:r>
              <a:rPr lang="id-ID" smtClean="0"/>
              <a:t>Dampak dari berita ekonomi akan menjadi acuan bagi kalangan pebisnis/pengambil keputusan yang dapat berakibat jangka panjang.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21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Modul 6 Adanya ancaman</vt:lpstr>
      <vt:lpstr>Adanya ancaman</vt:lpstr>
      <vt:lpstr>Adanya ancaman</vt:lpstr>
      <vt:lpstr>Adanya ancaman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6 Adanya ancaman</dc:title>
  <dc:creator>BIOSTAR</dc:creator>
  <cp:lastModifiedBy>BIOSTAR</cp:lastModifiedBy>
  <cp:revision>1</cp:revision>
  <dcterms:created xsi:type="dcterms:W3CDTF">2018-04-10T03:19:20Z</dcterms:created>
  <dcterms:modified xsi:type="dcterms:W3CDTF">2018-04-10T03:26:45Z</dcterms:modified>
</cp:coreProperties>
</file>