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1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7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7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42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5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3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0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1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8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75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8B26B-AD52-4152-9174-76F0CABC90F0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34FC-2933-4280-9E42-8CE554DE2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dirty="0" err="1" smtClean="0"/>
              <a:t>Modul</a:t>
            </a:r>
            <a:r>
              <a:rPr lang="en-ID" dirty="0" smtClean="0"/>
              <a:t> 7</a:t>
            </a:r>
            <a:br>
              <a:rPr lang="en-ID" dirty="0" smtClean="0"/>
            </a:br>
            <a:r>
              <a:rPr lang="en-ID" dirty="0" smtClean="0"/>
              <a:t>UU </a:t>
            </a:r>
            <a:r>
              <a:rPr lang="en-ID" dirty="0" err="1" smtClean="0"/>
              <a:t>pokok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Kode</a:t>
            </a:r>
            <a:r>
              <a:rPr lang="en-ID" dirty="0" smtClean="0"/>
              <a:t> </a:t>
            </a:r>
            <a:r>
              <a:rPr lang="en-ID" dirty="0" err="1" smtClean="0"/>
              <a:t>Etik</a:t>
            </a:r>
            <a:r>
              <a:rPr lang="en-ID" dirty="0" smtClean="0"/>
              <a:t> </a:t>
            </a:r>
            <a:r>
              <a:rPr lang="en-ID" dirty="0" err="1" smtClean="0"/>
              <a:t>Jurnalistik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menjalankan</a:t>
            </a:r>
            <a:r>
              <a:rPr lang="en-ID" dirty="0" smtClean="0"/>
              <a:t> </a:t>
            </a:r>
            <a:r>
              <a:rPr lang="en-ID" dirty="0" err="1" smtClean="0"/>
              <a:t>tugasnya</a:t>
            </a:r>
            <a:r>
              <a:rPr lang="en-ID" dirty="0" smtClean="0"/>
              <a:t>, </a:t>
            </a:r>
            <a:r>
              <a:rPr lang="en-ID" dirty="0" err="1" smtClean="0"/>
              <a:t>wartawan</a:t>
            </a:r>
            <a:r>
              <a:rPr lang="en-ID" dirty="0" smtClean="0"/>
              <a:t> </a:t>
            </a:r>
            <a:r>
              <a:rPr lang="en-ID" dirty="0" err="1" smtClean="0"/>
              <a:t>selalu</a:t>
            </a:r>
            <a:r>
              <a:rPr lang="en-ID" dirty="0" smtClean="0"/>
              <a:t> </a:t>
            </a:r>
            <a:r>
              <a:rPr lang="en-ID" dirty="0" err="1" smtClean="0"/>
              <a:t>dilindungi</a:t>
            </a:r>
            <a:r>
              <a:rPr lang="en-ID" dirty="0" smtClean="0"/>
              <a:t> UU </a:t>
            </a:r>
            <a:r>
              <a:rPr lang="en-ID" dirty="0" err="1" smtClean="0"/>
              <a:t>Pokok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No. 40 </a:t>
            </a:r>
            <a:r>
              <a:rPr lang="en-ID" dirty="0" err="1" smtClean="0"/>
              <a:t>tahun</a:t>
            </a:r>
            <a:r>
              <a:rPr lang="en-ID" dirty="0" smtClean="0"/>
              <a:t> 1999.</a:t>
            </a:r>
          </a:p>
          <a:p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wahana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yang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, </a:t>
            </a:r>
            <a:r>
              <a:rPr lang="en-US" dirty="0" err="1"/>
              <a:t>memperoleh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, </a:t>
            </a:r>
            <a:r>
              <a:rPr lang="en-US" dirty="0" err="1"/>
              <a:t>menyimpan</a:t>
            </a:r>
            <a:r>
              <a:rPr lang="en-US" dirty="0"/>
              <a:t>, </a:t>
            </a:r>
            <a:r>
              <a:rPr lang="en-US" dirty="0" err="1"/>
              <a:t>mengolah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,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, media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0443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Perusahaan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media </a:t>
            </a:r>
            <a:r>
              <a:rPr lang="en-US" dirty="0" err="1"/>
              <a:t>cetak</a:t>
            </a:r>
            <a:r>
              <a:rPr lang="en-US" dirty="0"/>
              <a:t>, media </a:t>
            </a:r>
            <a:r>
              <a:rPr lang="en-US" dirty="0" err="1"/>
              <a:t>elektronik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media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menyelenggarakan</a:t>
            </a:r>
            <a:r>
              <a:rPr lang="en-US" dirty="0"/>
              <a:t>, </a:t>
            </a:r>
            <a:r>
              <a:rPr lang="en-US" dirty="0" err="1"/>
              <a:t>menyiarkan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menyalurkan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 smtClean="0"/>
              <a:t>Kode</a:t>
            </a:r>
            <a:r>
              <a:rPr lang="en-ID" dirty="0" smtClean="0"/>
              <a:t> </a:t>
            </a:r>
            <a:r>
              <a:rPr lang="en-ID" dirty="0" err="1" smtClean="0"/>
              <a:t>etik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 </a:t>
            </a:r>
            <a:r>
              <a:rPr lang="en-ID" dirty="0" err="1" smtClean="0"/>
              <a:t>selain</a:t>
            </a:r>
            <a:r>
              <a:rPr lang="en-ID" dirty="0" smtClean="0"/>
              <a:t> </a:t>
            </a:r>
            <a:r>
              <a:rPr lang="en-ID" dirty="0" err="1" smtClean="0"/>
              <a:t>dipatuhi</a:t>
            </a:r>
            <a:r>
              <a:rPr lang="en-ID" dirty="0" smtClean="0"/>
              <a:t> </a:t>
            </a:r>
            <a:r>
              <a:rPr lang="en-ID" dirty="0" err="1" smtClean="0"/>
              <a:t>wartawan</a:t>
            </a:r>
            <a:r>
              <a:rPr lang="en-ID" dirty="0" smtClean="0"/>
              <a:t>,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</a:t>
            </a:r>
            <a:r>
              <a:rPr lang="en-ID" dirty="0" err="1" smtClean="0"/>
              <a:t>luas</a:t>
            </a:r>
            <a:r>
              <a:rPr lang="en-ID" dirty="0" smtClean="0"/>
              <a:t> </a:t>
            </a:r>
            <a:r>
              <a:rPr lang="en-ID" dirty="0" err="1" smtClean="0"/>
              <a:t>terkait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pemberitaan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Segala</a:t>
            </a:r>
            <a:r>
              <a:rPr lang="en-ID" dirty="0" smtClean="0"/>
              <a:t> </a:t>
            </a:r>
            <a:r>
              <a:rPr lang="en-ID" dirty="0" err="1" smtClean="0"/>
              <a:t>iniformasi</a:t>
            </a:r>
            <a:r>
              <a:rPr lang="en-ID" dirty="0" smtClean="0"/>
              <a:t> yang </a:t>
            </a:r>
            <a:r>
              <a:rPr lang="en-ID" dirty="0" err="1" smtClean="0"/>
              <a:t>dipublikasikan</a:t>
            </a:r>
            <a:r>
              <a:rPr lang="en-ID" dirty="0" smtClean="0"/>
              <a:t> </a:t>
            </a:r>
            <a:r>
              <a:rPr lang="en-ID" dirty="0" err="1" smtClean="0"/>
              <a:t>wartawan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media </a:t>
            </a:r>
            <a:r>
              <a:rPr lang="en-ID" dirty="0" err="1" smtClean="0"/>
              <a:t>massa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selalu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aspek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yang </a:t>
            </a:r>
            <a:r>
              <a:rPr lang="en-ID" dirty="0" err="1" smtClean="0"/>
              <a:t>mengawalnya</a:t>
            </a:r>
            <a:r>
              <a:rPr lang="en-ID" dirty="0" smtClean="0"/>
              <a:t>. </a:t>
            </a:r>
          </a:p>
          <a:p>
            <a:r>
              <a:rPr lang="en-ID" dirty="0" smtClean="0"/>
              <a:t>Hal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penting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menjaga</a:t>
            </a:r>
            <a:r>
              <a:rPr lang="en-ID" dirty="0" smtClean="0"/>
              <a:t> </a:t>
            </a:r>
            <a:r>
              <a:rPr lang="en-ID" dirty="0" err="1" smtClean="0"/>
              <a:t>kredibilitas</a:t>
            </a:r>
            <a:r>
              <a:rPr lang="en-ID" dirty="0" smtClean="0"/>
              <a:t> media agar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disalahgunakan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menyebar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yang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benar</a:t>
            </a:r>
            <a:r>
              <a:rPr lang="en-ID" dirty="0" smtClean="0"/>
              <a:t>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</a:t>
            </a:r>
            <a:r>
              <a:rPr lang="en-ID" dirty="0" err="1" smtClean="0"/>
              <a:t>terjamin</a:t>
            </a:r>
            <a:r>
              <a:rPr lang="en-ID" dirty="0" smtClean="0"/>
              <a:t> </a:t>
            </a:r>
            <a:r>
              <a:rPr lang="en-ID" dirty="0" err="1" smtClean="0"/>
              <a:t>memperoleh</a:t>
            </a:r>
            <a:r>
              <a:rPr lang="en-ID" dirty="0" smtClean="0"/>
              <a:t> </a:t>
            </a:r>
            <a:r>
              <a:rPr lang="en-ID" dirty="0" err="1" smtClean="0"/>
              <a:t>informasi</a:t>
            </a:r>
            <a:r>
              <a:rPr lang="en-ID" dirty="0" smtClean="0"/>
              <a:t> yang </a:t>
            </a:r>
            <a:r>
              <a:rPr lang="en-ID" dirty="0" err="1" smtClean="0"/>
              <a:t>akurat</a:t>
            </a:r>
            <a:r>
              <a:rPr lang="en-ID" dirty="0" smtClean="0"/>
              <a:t>, </a:t>
            </a:r>
            <a:r>
              <a:rPr lang="en-ID" dirty="0" err="1" smtClean="0"/>
              <a:t>benar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kredibilitas</a:t>
            </a:r>
            <a:r>
              <a:rPr lang="en-ID" dirty="0" smtClean="0"/>
              <a:t> yang </a:t>
            </a:r>
            <a:r>
              <a:rPr lang="en-ID" dirty="0" err="1" smtClean="0"/>
              <a:t>tinggi</a:t>
            </a:r>
            <a:r>
              <a:rPr lang="en-ID" dirty="0" smtClean="0"/>
              <a:t>. 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3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Masyarakat</a:t>
            </a:r>
            <a:r>
              <a:rPr lang="en-ID" dirty="0" smtClean="0"/>
              <a:t> </a:t>
            </a:r>
            <a:r>
              <a:rPr lang="en-ID" dirty="0" err="1" smtClean="0"/>
              <a:t>apabila</a:t>
            </a:r>
            <a:r>
              <a:rPr lang="en-ID" dirty="0" smtClean="0"/>
              <a:t> </a:t>
            </a:r>
            <a:r>
              <a:rPr lang="en-ID" dirty="0" err="1" smtClean="0"/>
              <a:t>merasa</a:t>
            </a:r>
            <a:r>
              <a:rPr lang="en-ID" dirty="0" smtClean="0"/>
              <a:t> </a:t>
            </a:r>
            <a:r>
              <a:rPr lang="en-ID" dirty="0" err="1" smtClean="0"/>
              <a:t>dirugikan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pemberitaan</a:t>
            </a:r>
            <a:r>
              <a:rPr lang="en-ID" dirty="0" smtClean="0"/>
              <a:t> yang </a:t>
            </a:r>
            <a:r>
              <a:rPr lang="en-ID" dirty="0" err="1" smtClean="0"/>
              <a:t>dibuat</a:t>
            </a:r>
            <a:r>
              <a:rPr lang="en-ID" dirty="0" smtClean="0"/>
              <a:t> media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mengajukan</a:t>
            </a:r>
            <a:r>
              <a:rPr lang="en-ID" dirty="0" smtClean="0"/>
              <a:t> </a:t>
            </a:r>
            <a:r>
              <a:rPr lang="en-ID" dirty="0" err="1" smtClean="0"/>
              <a:t>upaya</a:t>
            </a:r>
            <a:r>
              <a:rPr lang="en-ID" dirty="0" smtClean="0"/>
              <a:t> </a:t>
            </a:r>
            <a:r>
              <a:rPr lang="en-ID" dirty="0" err="1" smtClean="0"/>
              <a:t>hukum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dasar</a:t>
            </a:r>
            <a:r>
              <a:rPr lang="en-ID" dirty="0" smtClean="0"/>
              <a:t> UU </a:t>
            </a:r>
            <a:r>
              <a:rPr lang="en-ID" dirty="0" err="1" smtClean="0"/>
              <a:t>pokok</a:t>
            </a:r>
            <a:r>
              <a:rPr lang="en-ID" dirty="0" smtClean="0"/>
              <a:t> </a:t>
            </a:r>
            <a:r>
              <a:rPr lang="en-ID" dirty="0" err="1" smtClean="0"/>
              <a:t>pers</a:t>
            </a:r>
            <a:r>
              <a:rPr lang="en-ID" dirty="0" smtClean="0"/>
              <a:t>, UU </a:t>
            </a:r>
            <a:r>
              <a:rPr lang="en-ID" dirty="0" err="1" smtClean="0"/>
              <a:t>pidana</a:t>
            </a:r>
            <a:r>
              <a:rPr lang="en-ID" dirty="0" smtClean="0"/>
              <a:t> </a:t>
            </a:r>
            <a:r>
              <a:rPr lang="en-ID" dirty="0" err="1" smtClean="0"/>
              <a:t>maupun</a:t>
            </a:r>
            <a:r>
              <a:rPr lang="en-ID" dirty="0" smtClean="0"/>
              <a:t> UU ITE.</a:t>
            </a:r>
          </a:p>
          <a:p>
            <a:r>
              <a:rPr lang="en-ID" dirty="0" err="1" smtClean="0"/>
              <a:t>Penggunaan</a:t>
            </a:r>
            <a:r>
              <a:rPr lang="en-ID" dirty="0" smtClean="0"/>
              <a:t> </a:t>
            </a:r>
            <a:r>
              <a:rPr lang="en-ID" dirty="0" err="1" smtClean="0"/>
              <a:t>hak</a:t>
            </a:r>
            <a:r>
              <a:rPr lang="en-ID" dirty="0" smtClean="0"/>
              <a:t> </a:t>
            </a:r>
            <a:r>
              <a:rPr lang="en-ID" dirty="0" err="1" smtClean="0"/>
              <a:t>jawab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koreksi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penting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pihak</a:t>
            </a:r>
            <a:r>
              <a:rPr lang="en-ID" dirty="0" smtClean="0"/>
              <a:t> yang </a:t>
            </a:r>
            <a:r>
              <a:rPr lang="en-ID" dirty="0" err="1" smtClean="0"/>
              <a:t>merasa</a:t>
            </a:r>
            <a:r>
              <a:rPr lang="en-ID" dirty="0" smtClean="0"/>
              <a:t> </a:t>
            </a:r>
            <a:r>
              <a:rPr lang="en-ID" dirty="0" err="1" smtClean="0"/>
              <a:t>dirugikan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pemberitaan</a:t>
            </a:r>
            <a:r>
              <a:rPr lang="en-ID" dirty="0" smtClean="0"/>
              <a:t> yang </a:t>
            </a:r>
            <a:r>
              <a:rPr lang="en-ID" dirty="0" err="1" smtClean="0"/>
              <a:t>dimuat</a:t>
            </a:r>
            <a:r>
              <a:rPr lang="en-ID" dirty="0" smtClean="0"/>
              <a:t> media </a:t>
            </a:r>
            <a:r>
              <a:rPr lang="en-ID" dirty="0" err="1" smtClean="0"/>
              <a:t>massa</a:t>
            </a:r>
            <a:r>
              <a:rPr lang="en-ID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1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Beberapa</a:t>
            </a:r>
            <a:r>
              <a:rPr lang="en-ID" dirty="0" smtClean="0"/>
              <a:t> </a:t>
            </a:r>
            <a:r>
              <a:rPr lang="en-ID" dirty="0" err="1" smtClean="0"/>
              <a:t>kasus</a:t>
            </a:r>
            <a:r>
              <a:rPr lang="en-ID" dirty="0" smtClean="0"/>
              <a:t> </a:t>
            </a:r>
            <a:r>
              <a:rPr lang="en-ID" dirty="0" err="1" smtClean="0"/>
              <a:t>perselisihan</a:t>
            </a:r>
            <a:r>
              <a:rPr lang="en-ID" dirty="0" smtClean="0"/>
              <a:t> media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r>
              <a:rPr lang="en-ID" dirty="0" smtClean="0"/>
              <a:t> yang </a:t>
            </a:r>
            <a:r>
              <a:rPr lang="en-ID" dirty="0" err="1" smtClean="0"/>
              <a:t>masuk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dirty="0" smtClean="0"/>
              <a:t> </a:t>
            </a:r>
            <a:r>
              <a:rPr lang="en-ID" dirty="0" err="1" smtClean="0"/>
              <a:t>meja</a:t>
            </a:r>
            <a:r>
              <a:rPr lang="en-ID" dirty="0" smtClean="0"/>
              <a:t> </a:t>
            </a:r>
            <a:r>
              <a:rPr lang="en-ID" dirty="0" err="1" smtClean="0"/>
              <a:t>hijau</a:t>
            </a:r>
            <a:r>
              <a:rPr lang="en-ID" dirty="0" smtClean="0"/>
              <a:t>. </a:t>
            </a:r>
            <a:r>
              <a:rPr lang="en-ID" dirty="0" err="1" smtClean="0"/>
              <a:t>Misalnya</a:t>
            </a:r>
            <a:r>
              <a:rPr lang="en-ID" dirty="0" smtClean="0"/>
              <a:t> </a:t>
            </a:r>
            <a:r>
              <a:rPr lang="en-ID" dirty="0" err="1" smtClean="0"/>
              <a:t>artis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awak</a:t>
            </a:r>
            <a:r>
              <a:rPr lang="en-ID" dirty="0" smtClean="0"/>
              <a:t> </a:t>
            </a:r>
            <a:r>
              <a:rPr lang="en-ID" dirty="0" err="1" smtClean="0"/>
              <a:t>infotain</a:t>
            </a:r>
            <a:r>
              <a:rPr lang="en-ID" dirty="0"/>
              <a:t> </a:t>
            </a:r>
            <a:r>
              <a:rPr lang="en-ID" dirty="0" smtClean="0"/>
              <a:t>(</a:t>
            </a:r>
            <a:r>
              <a:rPr lang="en-ID" dirty="0" err="1" smtClean="0"/>
              <a:t>Parto</a:t>
            </a:r>
            <a:r>
              <a:rPr lang="en-ID" dirty="0" smtClean="0"/>
              <a:t> </a:t>
            </a:r>
            <a:r>
              <a:rPr lang="en-ID" dirty="0" err="1" smtClean="0"/>
              <a:t>eko</a:t>
            </a:r>
            <a:r>
              <a:rPr lang="en-ID" dirty="0" smtClean="0"/>
              <a:t> </a:t>
            </a:r>
            <a:r>
              <a:rPr lang="en-ID" dirty="0" err="1" smtClean="0"/>
              <a:t>patrio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wartawan</a:t>
            </a:r>
            <a:r>
              <a:rPr lang="en-ID" dirty="0" smtClean="0"/>
              <a:t>)</a:t>
            </a:r>
          </a:p>
          <a:p>
            <a:r>
              <a:rPr lang="en-ID" dirty="0" err="1" smtClean="0"/>
              <a:t>Konflik</a:t>
            </a:r>
            <a:r>
              <a:rPr lang="en-ID" dirty="0" smtClean="0"/>
              <a:t> </a:t>
            </a:r>
            <a:r>
              <a:rPr lang="en-ID" dirty="0" err="1" smtClean="0"/>
              <a:t>wartawan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nara</a:t>
            </a:r>
            <a:r>
              <a:rPr lang="en-ID" dirty="0" smtClean="0"/>
              <a:t> </a:t>
            </a:r>
            <a:r>
              <a:rPr lang="en-ID" dirty="0" err="1" smtClean="0"/>
              <a:t>sumber</a:t>
            </a:r>
            <a:r>
              <a:rPr lang="en-ID" dirty="0" smtClean="0"/>
              <a:t> (</a:t>
            </a:r>
            <a:r>
              <a:rPr lang="en-ID" dirty="0" err="1" smtClean="0"/>
              <a:t>majalah</a:t>
            </a:r>
            <a:r>
              <a:rPr lang="en-ID" dirty="0" smtClean="0"/>
              <a:t> Tempo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Tomi</a:t>
            </a:r>
            <a:r>
              <a:rPr lang="en-ID" dirty="0" smtClean="0"/>
              <a:t> </a:t>
            </a:r>
            <a:r>
              <a:rPr lang="en-ID" dirty="0" err="1" smtClean="0"/>
              <a:t>Winata</a:t>
            </a:r>
            <a:r>
              <a:rPr lang="en-ID" dirty="0" smtClean="0"/>
              <a:t>) </a:t>
            </a:r>
            <a:r>
              <a:rPr lang="en-ID" dirty="0" err="1" smtClean="0"/>
              <a:t>dsb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Namun</a:t>
            </a:r>
            <a:r>
              <a:rPr lang="en-ID" dirty="0" smtClean="0"/>
              <a:t>  </a:t>
            </a:r>
            <a:r>
              <a:rPr lang="en-ID" dirty="0" err="1" smtClean="0"/>
              <a:t>ada</a:t>
            </a:r>
            <a:r>
              <a:rPr lang="en-ID" dirty="0" smtClean="0"/>
              <a:t> pula yang </a:t>
            </a:r>
            <a:r>
              <a:rPr lang="en-ID" dirty="0" err="1" smtClean="0"/>
              <a:t>diselesaikan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musyawarah</a:t>
            </a:r>
            <a:r>
              <a:rPr lang="en-ID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0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 err="1" smtClean="0"/>
              <a:t>Sedangkan</a:t>
            </a:r>
            <a:r>
              <a:rPr lang="en-ID" dirty="0" smtClean="0"/>
              <a:t> </a:t>
            </a:r>
            <a:r>
              <a:rPr lang="en-ID" dirty="0" err="1" smtClean="0"/>
              <a:t>kode</a:t>
            </a:r>
            <a:r>
              <a:rPr lang="en-ID" dirty="0" smtClean="0"/>
              <a:t> </a:t>
            </a:r>
            <a:r>
              <a:rPr lang="en-ID" dirty="0" err="1" smtClean="0"/>
              <a:t>etik</a:t>
            </a:r>
            <a:r>
              <a:rPr lang="en-ID" dirty="0" smtClean="0"/>
              <a:t> </a:t>
            </a:r>
            <a:r>
              <a:rPr lang="en-ID" dirty="0" err="1" smtClean="0"/>
              <a:t>jurnalistik</a:t>
            </a:r>
            <a:r>
              <a:rPr lang="en-ID" dirty="0" smtClean="0"/>
              <a:t> </a:t>
            </a:r>
            <a:r>
              <a:rPr lang="en-ID" dirty="0" err="1" smtClean="0"/>
              <a:t>merupakan</a:t>
            </a:r>
            <a:r>
              <a:rPr lang="en-ID" dirty="0" smtClean="0"/>
              <a:t> </a:t>
            </a:r>
            <a:r>
              <a:rPr lang="en-ID" dirty="0" err="1" smtClean="0"/>
              <a:t>aturan</a:t>
            </a:r>
            <a:r>
              <a:rPr lang="en-ID" dirty="0" smtClean="0"/>
              <a:t> </a:t>
            </a:r>
            <a:r>
              <a:rPr lang="en-ID" dirty="0" err="1" smtClean="0"/>
              <a:t>etika</a:t>
            </a:r>
            <a:r>
              <a:rPr lang="en-ID" dirty="0" smtClean="0"/>
              <a:t> yang </a:t>
            </a:r>
            <a:r>
              <a:rPr lang="en-ID" dirty="0" err="1" smtClean="0"/>
              <a:t>wajib</a:t>
            </a:r>
            <a:r>
              <a:rPr lang="en-ID" dirty="0" smtClean="0"/>
              <a:t> </a:t>
            </a:r>
            <a:r>
              <a:rPr lang="en-ID" dirty="0" err="1" smtClean="0"/>
              <a:t>dipatuhi</a:t>
            </a:r>
            <a:r>
              <a:rPr lang="en-ID" dirty="0" smtClean="0"/>
              <a:t> </a:t>
            </a:r>
            <a:r>
              <a:rPr lang="en-ID" dirty="0" err="1" smtClean="0"/>
              <a:t>wartawan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menjalankan</a:t>
            </a:r>
            <a:r>
              <a:rPr lang="en-ID" dirty="0" smtClean="0"/>
              <a:t> </a:t>
            </a:r>
            <a:r>
              <a:rPr lang="en-ID" dirty="0" err="1" smtClean="0"/>
              <a:t>tugasnya</a:t>
            </a:r>
            <a:r>
              <a:rPr lang="en-ID" dirty="0" smtClean="0"/>
              <a:t>. 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kemerdekaan</a:t>
            </a:r>
            <a:r>
              <a:rPr lang="en-US" dirty="0"/>
              <a:t> </a:t>
            </a:r>
            <a:r>
              <a:rPr lang="en-US" dirty="0" err="1"/>
              <a:t>pers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moral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menegakkan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.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menaati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9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Pasal</a:t>
            </a:r>
            <a:r>
              <a:rPr lang="en-US" dirty="0"/>
              <a:t> 1</a:t>
            </a:r>
            <a:br>
              <a:rPr lang="en-US" dirty="0"/>
            </a:b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bersikap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,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akurat</a:t>
            </a:r>
            <a:r>
              <a:rPr lang="en-US" dirty="0"/>
              <a:t>,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beritikad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Penafsiran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memberitakan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nurani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</a:t>
            </a:r>
            <a:r>
              <a:rPr lang="en-US" dirty="0" err="1"/>
              <a:t>paksaan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pers.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Berimbang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setara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beritikad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semata-mata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75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Pasal</a:t>
            </a:r>
            <a:r>
              <a:rPr lang="en-US" dirty="0"/>
              <a:t> 2</a:t>
            </a:r>
            <a:br>
              <a:rPr lang="en-US" dirty="0"/>
            </a:b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menempuh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yang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Penafsiran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Cara-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profesional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privasi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menyuap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yang </a:t>
            </a:r>
            <a:r>
              <a:rPr lang="en-US" dirty="0" err="1"/>
              <a:t>faktual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sumbernya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e. </a:t>
            </a: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pemuatan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berimbang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f. </a:t>
            </a:r>
            <a:r>
              <a:rPr lang="en-US" dirty="0" err="1"/>
              <a:t>menghormati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traumatik</a:t>
            </a:r>
            <a:r>
              <a:rPr lang="en-US" dirty="0"/>
              <a:t> </a:t>
            </a:r>
            <a:r>
              <a:rPr lang="en-US" dirty="0" err="1"/>
              <a:t>narasumber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suara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g.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plagiat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liputan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lain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karya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h.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cara-cara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peliputan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2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Pasal</a:t>
            </a:r>
            <a:r>
              <a:rPr lang="en-US" dirty="0"/>
              <a:t> 3</a:t>
            </a:r>
            <a:br>
              <a:rPr lang="en-US" dirty="0"/>
            </a:b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memberitakan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berimbang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mencampurkan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yang </a:t>
            </a:r>
            <a:r>
              <a:rPr lang="en-US" dirty="0" err="1"/>
              <a:t>menghakimi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praduga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Penafsiran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a.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check and recheck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b. </a:t>
            </a:r>
            <a:r>
              <a:rPr lang="en-US" dirty="0" err="1"/>
              <a:t>Berimbang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pemberitaan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c. </a:t>
            </a:r>
            <a:r>
              <a:rPr lang="en-US" dirty="0" err="1"/>
              <a:t>Opini</a:t>
            </a:r>
            <a:r>
              <a:rPr lang="en-US" dirty="0"/>
              <a:t> yang </a:t>
            </a:r>
            <a:r>
              <a:rPr lang="en-US" dirty="0" err="1"/>
              <a:t>menghakimi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interpretatif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</a:t>
            </a:r>
            <a:r>
              <a:rPr lang="en-US" dirty="0" err="1"/>
              <a:t>wartawan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d. </a:t>
            </a:r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praduga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menghakimi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Pasal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 err="1"/>
              <a:t>Wartawan</a:t>
            </a:r>
            <a:r>
              <a:rPr lang="en-US" dirty="0"/>
              <a:t> Indonesia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bohong</a:t>
            </a:r>
            <a:r>
              <a:rPr lang="en-US" dirty="0"/>
              <a:t>, </a:t>
            </a:r>
            <a:r>
              <a:rPr lang="en-US" dirty="0" err="1"/>
              <a:t>fitnah</a:t>
            </a:r>
            <a:r>
              <a:rPr lang="en-US" dirty="0"/>
              <a:t>, </a:t>
            </a:r>
            <a:r>
              <a:rPr lang="en-US" dirty="0" err="1"/>
              <a:t>sadis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cabul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4188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336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Modul 7 UU pokok Pers dan Kode Etik Jurnalistik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7 UU pokok Pers dan Kode Etik Jurnalistik</dc:title>
  <dc:creator>Windows User</dc:creator>
  <cp:lastModifiedBy>BIOSTAR</cp:lastModifiedBy>
  <cp:revision>5</cp:revision>
  <dcterms:created xsi:type="dcterms:W3CDTF">2018-04-30T13:04:55Z</dcterms:created>
  <dcterms:modified xsi:type="dcterms:W3CDTF">2018-05-21T05:13:22Z</dcterms:modified>
</cp:coreProperties>
</file>