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3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9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1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6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4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2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1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0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9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FB56-9E5F-4941-A231-6DD622A29B9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0F9E0-8A58-48B2-B0AD-4F701465D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5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Modul</a:t>
            </a:r>
            <a:r>
              <a:rPr lang="en-ID" dirty="0" smtClean="0"/>
              <a:t> 9</a:t>
            </a:r>
            <a:br>
              <a:rPr lang="en-ID" dirty="0" smtClean="0"/>
            </a:br>
            <a:r>
              <a:rPr lang="en-ID" dirty="0" err="1" smtClean="0"/>
              <a:t>konferensi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, </a:t>
            </a:r>
            <a:r>
              <a:rPr lang="en-ID" dirty="0" err="1" smtClean="0"/>
              <a:t>kunjungan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liputan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kerap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kunjungan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lokasi</a:t>
            </a:r>
            <a:r>
              <a:rPr lang="en-ID" dirty="0" smtClean="0"/>
              <a:t> </a:t>
            </a:r>
            <a:r>
              <a:rPr lang="en-ID" dirty="0" err="1" smtClean="0"/>
              <a:t>proyek</a:t>
            </a:r>
            <a:r>
              <a:rPr lang="en-ID" dirty="0" smtClean="0"/>
              <a:t> (open house), </a:t>
            </a:r>
            <a:r>
              <a:rPr lang="en-ID" dirty="0" err="1" smtClean="0"/>
              <a:t>konferensi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, </a:t>
            </a:r>
            <a:r>
              <a:rPr lang="en-ID" dirty="0" err="1" smtClean="0"/>
              <a:t>wawancara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r>
              <a:rPr lang="en-ID" dirty="0" smtClean="0"/>
              <a:t> </a:t>
            </a:r>
            <a:r>
              <a:rPr lang="en-ID" dirty="0" err="1" smtClean="0"/>
              <a:t>maupun</a:t>
            </a:r>
            <a:r>
              <a:rPr lang="en-ID" dirty="0" smtClean="0"/>
              <a:t> </a:t>
            </a:r>
            <a:r>
              <a:rPr lang="en-ID" dirty="0" err="1" smtClean="0"/>
              <a:t>pengiriman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siaran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 (press release).</a:t>
            </a:r>
          </a:p>
          <a:p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kunjungan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lokasi</a:t>
            </a:r>
            <a:r>
              <a:rPr lang="en-ID" dirty="0" smtClean="0"/>
              <a:t> </a:t>
            </a:r>
            <a:r>
              <a:rPr lang="en-ID" dirty="0" err="1" smtClean="0"/>
              <a:t>biasanya</a:t>
            </a:r>
            <a:r>
              <a:rPr lang="en-ID" dirty="0" smtClean="0"/>
              <a:t>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ditentukan</a:t>
            </a:r>
            <a:r>
              <a:rPr lang="en-ID" dirty="0" smtClean="0"/>
              <a:t> agenda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dibahas</a:t>
            </a:r>
            <a:r>
              <a:rPr lang="en-ID" dirty="0" smtClean="0"/>
              <a:t>, </a:t>
            </a:r>
            <a:r>
              <a:rPr lang="en-ID" dirty="0" err="1" smtClean="0"/>
              <a:t>pejabat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hadir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lamanya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1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781128"/>
          </a:xfrm>
        </p:spPr>
        <p:txBody>
          <a:bodyPr/>
          <a:lstStyle/>
          <a:p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kunjungan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lokasi</a:t>
            </a:r>
            <a:r>
              <a:rPr lang="en-ID" dirty="0" smtClean="0"/>
              <a:t> </a:t>
            </a:r>
            <a:r>
              <a:rPr lang="en-ID" dirty="0" err="1" smtClean="0"/>
              <a:t>proyek</a:t>
            </a:r>
            <a:r>
              <a:rPr lang="en-ID" dirty="0" smtClean="0"/>
              <a:t>  (Open house) </a:t>
            </a:r>
            <a:r>
              <a:rPr lang="en-ID" dirty="0" err="1" smtClean="0"/>
              <a:t>wartawan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menyaksikan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r>
              <a:rPr lang="en-ID" dirty="0" smtClean="0"/>
              <a:t> </a:t>
            </a:r>
            <a:r>
              <a:rPr lang="en-ID" dirty="0" err="1" smtClean="0"/>
              <a:t>jalannya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sambil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wawancara</a:t>
            </a:r>
            <a:r>
              <a:rPr lang="en-ID" dirty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/>
              <a:t>m</a:t>
            </a:r>
            <a:r>
              <a:rPr lang="en-ID" dirty="0" err="1" smtClean="0"/>
              <a:t>endokumentasikan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. </a:t>
            </a:r>
          </a:p>
          <a:p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/stockholders </a:t>
            </a:r>
            <a:r>
              <a:rPr lang="en-ID" dirty="0" err="1" smtClean="0"/>
              <a:t>khususnya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membangun</a:t>
            </a:r>
            <a:r>
              <a:rPr lang="en-ID" dirty="0" smtClean="0"/>
              <a:t> </a:t>
            </a:r>
            <a:r>
              <a:rPr lang="en-ID" dirty="0" err="1" smtClean="0"/>
              <a:t>citra</a:t>
            </a:r>
            <a:r>
              <a:rPr lang="en-ID" dirty="0" smtClean="0"/>
              <a:t> di </a:t>
            </a:r>
            <a:r>
              <a:rPr lang="en-ID" dirty="0" err="1" smtClean="0"/>
              <a:t>masyarakat</a:t>
            </a:r>
            <a:r>
              <a:rPr lang="en-ID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0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Tentunya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open house yang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membutuhkan</a:t>
            </a:r>
            <a:r>
              <a:rPr lang="en-ID" dirty="0" smtClean="0"/>
              <a:t> </a:t>
            </a:r>
            <a:r>
              <a:rPr lang="en-ID" dirty="0" err="1" smtClean="0"/>
              <a:t>perencanaan</a:t>
            </a:r>
            <a:r>
              <a:rPr lang="en-ID" dirty="0" smtClean="0"/>
              <a:t> yang </a:t>
            </a:r>
            <a:r>
              <a:rPr lang="en-ID" dirty="0" err="1" smtClean="0"/>
              <a:t>matang</a:t>
            </a:r>
            <a:r>
              <a:rPr lang="en-ID" dirty="0" smtClean="0"/>
              <a:t>. </a:t>
            </a:r>
            <a:r>
              <a:rPr lang="en-ID" dirty="0" err="1" smtClean="0"/>
              <a:t>Misalnya</a:t>
            </a:r>
            <a:r>
              <a:rPr lang="en-ID" dirty="0" smtClean="0"/>
              <a:t> </a:t>
            </a:r>
            <a:r>
              <a:rPr lang="en-ID" dirty="0" err="1" smtClean="0"/>
              <a:t>lokasi</a:t>
            </a:r>
            <a:r>
              <a:rPr lang="en-ID" dirty="0" smtClean="0"/>
              <a:t> </a:t>
            </a:r>
            <a:r>
              <a:rPr lang="en-ID" dirty="0" err="1" smtClean="0"/>
              <a:t>acara</a:t>
            </a:r>
            <a:r>
              <a:rPr lang="en-ID" dirty="0" smtClean="0"/>
              <a:t>, </a:t>
            </a:r>
            <a:r>
              <a:rPr lang="en-ID" dirty="0" err="1" smtClean="0"/>
              <a:t>tema</a:t>
            </a:r>
            <a:r>
              <a:rPr lang="en-ID" dirty="0" smtClean="0"/>
              <a:t> </a:t>
            </a:r>
            <a:r>
              <a:rPr lang="en-ID" dirty="0" err="1" smtClean="0"/>
              <a:t>acara</a:t>
            </a:r>
            <a:r>
              <a:rPr lang="en-ID" dirty="0" smtClean="0"/>
              <a:t>, </a:t>
            </a:r>
            <a:r>
              <a:rPr lang="en-ID" dirty="0" err="1" smtClean="0"/>
              <a:t>materi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disampaikan</a:t>
            </a:r>
            <a:r>
              <a:rPr lang="en-ID" dirty="0" smtClean="0"/>
              <a:t>, </a:t>
            </a:r>
            <a:r>
              <a:rPr lang="en-ID" dirty="0" err="1" smtClean="0"/>
              <a:t>brapa</a:t>
            </a:r>
            <a:r>
              <a:rPr lang="en-ID" dirty="0" smtClean="0"/>
              <a:t> </a:t>
            </a:r>
            <a:r>
              <a:rPr lang="en-ID" dirty="0" err="1" smtClean="0"/>
              <a:t>tamu</a:t>
            </a:r>
            <a:r>
              <a:rPr lang="en-ID" dirty="0" smtClean="0"/>
              <a:t> </a:t>
            </a:r>
            <a:r>
              <a:rPr lang="en-ID" dirty="0" err="1" smtClean="0"/>
              <a:t>undangan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hadir</a:t>
            </a:r>
            <a:r>
              <a:rPr lang="en-ID" dirty="0" smtClean="0"/>
              <a:t> </a:t>
            </a:r>
            <a:r>
              <a:rPr lang="en-ID" dirty="0" err="1" smtClean="0"/>
              <a:t>dsb</a:t>
            </a:r>
            <a:r>
              <a:rPr lang="en-ID" dirty="0" smtClean="0"/>
              <a:t>.</a:t>
            </a:r>
          </a:p>
          <a:p>
            <a:r>
              <a:rPr lang="en-ID" dirty="0" err="1" smtClean="0"/>
              <a:t>Keberhasilan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kegagalan</a:t>
            </a:r>
            <a:r>
              <a:rPr lang="en-ID" dirty="0" smtClean="0"/>
              <a:t> </a:t>
            </a:r>
            <a:r>
              <a:rPr lang="en-ID" dirty="0" err="1" smtClean="0"/>
              <a:t>acara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 smtClean="0"/>
              <a:t>citra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 di </a:t>
            </a:r>
            <a:r>
              <a:rPr lang="en-ID" dirty="0" err="1" smtClean="0"/>
              <a:t>mata</a:t>
            </a:r>
            <a:r>
              <a:rPr lang="en-ID" dirty="0" smtClean="0"/>
              <a:t> </a:t>
            </a:r>
            <a:r>
              <a:rPr lang="en-ID" dirty="0" err="1" smtClean="0"/>
              <a:t>relasinya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6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 smtClean="0"/>
              <a:t>Konferensi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,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yang paling </a:t>
            </a:r>
            <a:r>
              <a:rPr lang="en-ID" dirty="0" err="1" smtClean="0"/>
              <a:t>sering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mudah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hampir</a:t>
            </a:r>
            <a:r>
              <a:rPr lang="en-ID" dirty="0" smtClean="0"/>
              <a:t> </a:t>
            </a:r>
            <a:r>
              <a:rPr lang="en-ID" dirty="0" err="1" smtClean="0"/>
              <a:t>semua</a:t>
            </a:r>
            <a:r>
              <a:rPr lang="en-ID" dirty="0" smtClean="0"/>
              <a:t> </a:t>
            </a:r>
            <a:r>
              <a:rPr lang="en-ID" dirty="0" err="1" smtClean="0"/>
              <a:t>lembaga</a:t>
            </a:r>
            <a:r>
              <a:rPr lang="en-ID" dirty="0" smtClean="0"/>
              <a:t> </a:t>
            </a:r>
            <a:r>
              <a:rPr lang="en-ID" dirty="0" err="1" smtClean="0"/>
              <a:t>pemerintah</a:t>
            </a:r>
            <a:r>
              <a:rPr lang="en-ID" dirty="0" smtClean="0"/>
              <a:t> </a:t>
            </a:r>
            <a:r>
              <a:rPr lang="en-ID" dirty="0" err="1" smtClean="0"/>
              <a:t>maupun</a:t>
            </a:r>
            <a:r>
              <a:rPr lang="en-ID" dirty="0" smtClean="0"/>
              <a:t> </a:t>
            </a:r>
            <a:r>
              <a:rPr lang="en-ID" dirty="0" err="1" smtClean="0"/>
              <a:t>swasta</a:t>
            </a:r>
            <a:r>
              <a:rPr lang="en-ID" dirty="0" smtClean="0"/>
              <a:t>. </a:t>
            </a:r>
          </a:p>
          <a:p>
            <a:r>
              <a:rPr lang="en-ID" dirty="0" smtClean="0"/>
              <a:t>Cara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dianggap</a:t>
            </a:r>
            <a:r>
              <a:rPr lang="en-ID" dirty="0" smtClean="0"/>
              <a:t> paling </a:t>
            </a:r>
            <a:r>
              <a:rPr lang="en-ID" dirty="0" err="1" smtClean="0"/>
              <a:t>efektif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menyampaikan</a:t>
            </a:r>
            <a:r>
              <a:rPr lang="en-ID" dirty="0" smtClean="0"/>
              <a:t> </a:t>
            </a:r>
            <a:r>
              <a:rPr lang="en-ID" dirty="0" err="1" smtClean="0"/>
              <a:t>pesan</a:t>
            </a:r>
            <a:r>
              <a:rPr lang="en-ID" dirty="0" smtClean="0"/>
              <a:t> </a:t>
            </a:r>
            <a:r>
              <a:rPr lang="en-ID" dirty="0" err="1" smtClean="0"/>
              <a:t>kepada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</a:t>
            </a:r>
            <a:r>
              <a:rPr lang="en-ID" dirty="0" err="1" smtClean="0"/>
              <a:t>luas</a:t>
            </a:r>
            <a:r>
              <a:rPr lang="en-ID" dirty="0" smtClean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membutuhkan</a:t>
            </a:r>
            <a:r>
              <a:rPr lang="en-ID" dirty="0" smtClean="0"/>
              <a:t> </a:t>
            </a:r>
            <a:r>
              <a:rPr lang="en-ID" dirty="0" err="1" smtClean="0"/>
              <a:t>waktu</a:t>
            </a:r>
            <a:r>
              <a:rPr lang="en-ID" dirty="0" smtClean="0"/>
              <a:t> lama, </a:t>
            </a:r>
            <a:r>
              <a:rPr lang="en-ID" dirty="0" err="1" smtClean="0"/>
              <a:t>tamu</a:t>
            </a:r>
            <a:r>
              <a:rPr lang="en-ID" dirty="0" smtClean="0"/>
              <a:t> yang </a:t>
            </a:r>
            <a:r>
              <a:rPr lang="en-ID" dirty="0" err="1" smtClean="0"/>
              <a:t>hadir</a:t>
            </a:r>
            <a:r>
              <a:rPr lang="en-ID" dirty="0" smtClean="0"/>
              <a:t> </a:t>
            </a:r>
            <a:r>
              <a:rPr lang="en-ID" dirty="0" err="1" smtClean="0"/>
              <a:t>bersifat</a:t>
            </a:r>
            <a:r>
              <a:rPr lang="en-ID" dirty="0" smtClean="0"/>
              <a:t> </a:t>
            </a:r>
            <a:r>
              <a:rPr lang="en-ID" dirty="0" err="1" smtClean="0"/>
              <a:t>terbatas</a:t>
            </a:r>
            <a:r>
              <a:rPr lang="en-ID" dirty="0" smtClean="0"/>
              <a:t>, </a:t>
            </a:r>
            <a:r>
              <a:rPr lang="en-ID" dirty="0" err="1" smtClean="0"/>
              <a:t>tema</a:t>
            </a:r>
            <a:r>
              <a:rPr lang="en-ID" dirty="0" smtClean="0"/>
              <a:t> </a:t>
            </a:r>
            <a:r>
              <a:rPr lang="en-ID" dirty="0" err="1" smtClean="0"/>
              <a:t>acara</a:t>
            </a:r>
            <a:r>
              <a:rPr lang="en-ID" dirty="0" smtClean="0"/>
              <a:t>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ditentukan</a:t>
            </a:r>
            <a:r>
              <a:rPr lang="en-ID" dirty="0" smtClean="0"/>
              <a:t>, </a:t>
            </a:r>
            <a:r>
              <a:rPr lang="en-ID" dirty="0" err="1" smtClean="0"/>
              <a:t>nara</a:t>
            </a:r>
            <a:r>
              <a:rPr lang="en-ID" dirty="0" smtClean="0"/>
              <a:t> </a:t>
            </a:r>
            <a:r>
              <a:rPr lang="en-ID" dirty="0" err="1" smtClean="0"/>
              <a:t>sumber</a:t>
            </a:r>
            <a:r>
              <a:rPr lang="en-ID" dirty="0" smtClean="0"/>
              <a:t> 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menyampaikan</a:t>
            </a:r>
            <a:r>
              <a:rPr lang="en-ID" dirty="0" smtClean="0"/>
              <a:t> </a:t>
            </a:r>
            <a:r>
              <a:rPr lang="en-ID" dirty="0" err="1" smtClean="0"/>
              <a:t>pesannya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tanggapan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media.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1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 smtClean="0"/>
              <a:t>Wawancara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r>
              <a:rPr lang="en-ID" dirty="0" smtClean="0"/>
              <a:t> (door stop) </a:t>
            </a:r>
            <a:r>
              <a:rPr lang="en-ID" dirty="0" err="1" smtClean="0"/>
              <a:t>biasa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wartawan</a:t>
            </a:r>
            <a:r>
              <a:rPr lang="en-ID" dirty="0" smtClean="0"/>
              <a:t> </a:t>
            </a:r>
            <a:r>
              <a:rPr lang="en-ID" dirty="0" err="1" smtClean="0"/>
              <a:t>saat</a:t>
            </a:r>
            <a:r>
              <a:rPr lang="en-ID" dirty="0" smtClean="0"/>
              <a:t> </a:t>
            </a:r>
            <a:r>
              <a:rPr lang="en-ID" dirty="0" err="1" smtClean="0"/>
              <a:t>pejabat</a:t>
            </a:r>
            <a:r>
              <a:rPr lang="en-ID" dirty="0" smtClean="0"/>
              <a:t>/</a:t>
            </a:r>
            <a:r>
              <a:rPr lang="en-ID" dirty="0" err="1" smtClean="0"/>
              <a:t>narasumber</a:t>
            </a:r>
            <a:r>
              <a:rPr lang="en-ID" dirty="0" smtClean="0"/>
              <a:t> </a:t>
            </a:r>
            <a:r>
              <a:rPr lang="en-ID" dirty="0" err="1" smtClean="0"/>
              <a:t>usai</a:t>
            </a:r>
            <a:r>
              <a:rPr lang="en-ID" dirty="0" smtClean="0"/>
              <a:t> </a:t>
            </a:r>
            <a:r>
              <a:rPr lang="en-ID" dirty="0" err="1" smtClean="0"/>
              <a:t>menghadiri</a:t>
            </a:r>
            <a:r>
              <a:rPr lang="en-ID" dirty="0" smtClean="0"/>
              <a:t> </a:t>
            </a:r>
            <a:r>
              <a:rPr lang="en-ID" dirty="0" err="1" smtClean="0"/>
              <a:t>sebuah</a:t>
            </a:r>
            <a:r>
              <a:rPr lang="en-ID" dirty="0" smtClean="0"/>
              <a:t> </a:t>
            </a:r>
            <a:r>
              <a:rPr lang="en-ID" dirty="0" err="1" smtClean="0"/>
              <a:t>acara</a:t>
            </a:r>
            <a:r>
              <a:rPr lang="en-ID" dirty="0" smtClean="0"/>
              <a:t>.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keterbatasan</a:t>
            </a:r>
            <a:r>
              <a:rPr lang="en-ID" dirty="0" smtClean="0"/>
              <a:t> </a:t>
            </a:r>
            <a:r>
              <a:rPr lang="en-ID" dirty="0" err="1" smtClean="0"/>
              <a:t>waktu</a:t>
            </a:r>
            <a:r>
              <a:rPr lang="en-ID" dirty="0" smtClean="0"/>
              <a:t>, </a:t>
            </a:r>
            <a:r>
              <a:rPr lang="en-ID" dirty="0" err="1" smtClean="0"/>
              <a:t>maka</a:t>
            </a:r>
            <a:r>
              <a:rPr lang="en-ID" dirty="0" smtClean="0"/>
              <a:t> </a:t>
            </a:r>
            <a:r>
              <a:rPr lang="en-ID" dirty="0" err="1" smtClean="0"/>
              <a:t>wawancara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sambil</a:t>
            </a:r>
            <a:r>
              <a:rPr lang="en-ID" dirty="0" smtClean="0"/>
              <a:t> </a:t>
            </a:r>
            <a:r>
              <a:rPr lang="en-ID" dirty="0" err="1" smtClean="0"/>
              <a:t>berdiri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pokok</a:t>
            </a:r>
            <a:r>
              <a:rPr lang="en-ID" dirty="0" smtClean="0"/>
              <a:t> </a:t>
            </a:r>
            <a:r>
              <a:rPr lang="en-ID" dirty="0" err="1" smtClean="0"/>
              <a:t>masalahnya</a:t>
            </a:r>
            <a:r>
              <a:rPr lang="en-ID" dirty="0" smtClean="0"/>
              <a:t>. </a:t>
            </a:r>
          </a:p>
          <a:p>
            <a:r>
              <a:rPr lang="en-ID" dirty="0" err="1" smtClean="0"/>
              <a:t>Wartawan</a:t>
            </a:r>
            <a:r>
              <a:rPr lang="en-ID" dirty="0" smtClean="0"/>
              <a:t> </a:t>
            </a:r>
            <a:r>
              <a:rPr lang="en-ID" dirty="0" err="1" smtClean="0"/>
              <a:t>biasa</a:t>
            </a:r>
            <a:r>
              <a:rPr lang="en-ID" dirty="0" smtClean="0"/>
              <a:t> ‘</a:t>
            </a:r>
            <a:r>
              <a:rPr lang="en-ID" dirty="0" err="1" smtClean="0"/>
              <a:t>menghujani</a:t>
            </a:r>
            <a:r>
              <a:rPr lang="en-ID" dirty="0" smtClean="0"/>
              <a:t>’ </a:t>
            </a:r>
            <a:r>
              <a:rPr lang="en-ID" dirty="0" err="1" smtClean="0"/>
              <a:t>narasumber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sejumlah</a:t>
            </a:r>
            <a:r>
              <a:rPr lang="en-ID" dirty="0" smtClean="0"/>
              <a:t> </a:t>
            </a:r>
            <a:r>
              <a:rPr lang="en-ID" dirty="0" err="1" smtClean="0"/>
              <a:t>pertanyaan</a:t>
            </a:r>
            <a:r>
              <a:rPr lang="en-ID" dirty="0" smtClean="0"/>
              <a:t> </a:t>
            </a:r>
            <a:r>
              <a:rPr lang="en-ID" dirty="0" err="1" smtClean="0"/>
              <a:t>terkait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 paling </a:t>
            </a:r>
            <a:r>
              <a:rPr lang="en-ID" dirty="0" err="1" smtClean="0"/>
              <a:t>penting</a:t>
            </a:r>
            <a:r>
              <a:rPr lang="en-ID" dirty="0" smtClean="0"/>
              <a:t> yang </a:t>
            </a:r>
            <a:r>
              <a:rPr lang="en-ID" dirty="0" err="1" smtClean="0"/>
              <a:t>perlu</a:t>
            </a:r>
            <a:r>
              <a:rPr lang="en-ID" dirty="0" smtClean="0"/>
              <a:t> </a:t>
            </a:r>
            <a:r>
              <a:rPr lang="en-ID" dirty="0" err="1" smtClean="0"/>
              <a:t>diketahui</a:t>
            </a:r>
            <a:r>
              <a:rPr lang="en-ID" dirty="0" smtClean="0"/>
              <a:t> </a:t>
            </a:r>
            <a:r>
              <a:rPr lang="en-ID" dirty="0" err="1" smtClean="0"/>
              <a:t>publik</a:t>
            </a:r>
            <a:r>
              <a:rPr lang="en-ID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7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Wawancara</a:t>
            </a:r>
            <a:r>
              <a:rPr lang="en-ID" dirty="0" smtClean="0"/>
              <a:t> </a:t>
            </a:r>
            <a:r>
              <a:rPr lang="en-ID" dirty="0" err="1" smtClean="0"/>
              <a:t>seperti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efektif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memberikan</a:t>
            </a:r>
            <a:r>
              <a:rPr lang="en-ID" dirty="0" smtClean="0"/>
              <a:t> info </a:t>
            </a:r>
            <a:r>
              <a:rPr lang="en-ID" dirty="0" err="1" smtClean="0"/>
              <a:t>terkini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, </a:t>
            </a:r>
            <a:r>
              <a:rPr lang="en-ID" dirty="0" err="1" smtClean="0"/>
              <a:t>namun</a:t>
            </a:r>
            <a:r>
              <a:rPr lang="en-ID" dirty="0" smtClean="0"/>
              <a:t> </a:t>
            </a:r>
            <a:r>
              <a:rPr lang="en-ID" dirty="0" err="1" smtClean="0"/>
              <a:t>kurang</a:t>
            </a:r>
            <a:r>
              <a:rPr lang="en-ID" dirty="0" smtClean="0"/>
              <a:t> </a:t>
            </a:r>
            <a:r>
              <a:rPr lang="en-ID" dirty="0" err="1" smtClean="0"/>
              <a:t>efektif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menggalinya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waktu</a:t>
            </a:r>
            <a:r>
              <a:rPr lang="en-ID" dirty="0" smtClean="0"/>
              <a:t> yang </a:t>
            </a:r>
            <a:r>
              <a:rPr lang="en-ID" dirty="0" err="1" smtClean="0"/>
              <a:t>terbatas</a:t>
            </a:r>
            <a:r>
              <a:rPr lang="en-ID" dirty="0" smtClean="0"/>
              <a:t>.</a:t>
            </a:r>
          </a:p>
          <a:p>
            <a:r>
              <a:rPr lang="en-ID" dirty="0" err="1" smtClean="0"/>
              <a:t>Pertanyaan</a:t>
            </a:r>
            <a:r>
              <a:rPr lang="en-ID" dirty="0" smtClean="0"/>
              <a:t> yang </a:t>
            </a:r>
            <a:r>
              <a:rPr lang="en-ID" dirty="0" err="1" smtClean="0"/>
              <a:t>diajukan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terfokus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, </a:t>
            </a:r>
            <a:r>
              <a:rPr lang="en-ID" dirty="0" err="1" smtClean="0"/>
              <a:t>melainkan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banyak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wartawan</a:t>
            </a:r>
            <a:r>
              <a:rPr lang="en-ID" dirty="0" smtClean="0"/>
              <a:t> </a:t>
            </a:r>
            <a:r>
              <a:rPr lang="en-ID" dirty="0" err="1" smtClean="0"/>
              <a:t>mengajukan</a:t>
            </a:r>
            <a:r>
              <a:rPr lang="en-ID" dirty="0" smtClean="0"/>
              <a:t> </a:t>
            </a:r>
            <a:r>
              <a:rPr lang="en-ID" dirty="0" err="1" smtClean="0"/>
              <a:t>beragam</a:t>
            </a:r>
            <a:r>
              <a:rPr lang="en-ID" dirty="0" smtClean="0"/>
              <a:t> </a:t>
            </a:r>
            <a:r>
              <a:rPr lang="en-ID" dirty="0" err="1" smtClean="0"/>
              <a:t>pertanyaan</a:t>
            </a:r>
            <a:r>
              <a:rPr lang="en-ID" dirty="0" smtClean="0"/>
              <a:t> yang </a:t>
            </a:r>
            <a:r>
              <a:rPr lang="en-ID" dirty="0" err="1" smtClean="0"/>
              <a:t>berbeda</a:t>
            </a:r>
            <a:r>
              <a:rPr lang="en-ID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3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smtClean="0"/>
              <a:t>Press release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siaran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yang </a:t>
            </a:r>
            <a:r>
              <a:rPr lang="en-ID" dirty="0" err="1" smtClean="0"/>
              <a:t>dikirim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surat</a:t>
            </a:r>
            <a:r>
              <a:rPr lang="en-ID" dirty="0" smtClean="0"/>
              <a:t> </a:t>
            </a:r>
            <a:r>
              <a:rPr lang="en-ID" dirty="0" err="1" smtClean="0"/>
              <a:t>elektronik</a:t>
            </a:r>
            <a:r>
              <a:rPr lang="en-ID" dirty="0" smtClean="0"/>
              <a:t> (email) </a:t>
            </a:r>
            <a:r>
              <a:rPr lang="en-ID" dirty="0" err="1" smtClean="0"/>
              <a:t>kepada</a:t>
            </a:r>
            <a:r>
              <a:rPr lang="en-ID" dirty="0" smtClean="0"/>
              <a:t> media yang </a:t>
            </a:r>
            <a:r>
              <a:rPr lang="en-ID" dirty="0" err="1" smtClean="0"/>
              <a:t>dituju</a:t>
            </a:r>
            <a:r>
              <a:rPr lang="en-ID" dirty="0" smtClean="0"/>
              <a:t>. </a:t>
            </a:r>
            <a:r>
              <a:rPr lang="en-ID" dirty="0" err="1" smtClean="0"/>
              <a:t>Isinya</a:t>
            </a:r>
            <a:r>
              <a:rPr lang="en-ID" dirty="0" smtClean="0"/>
              <a:t> </a:t>
            </a:r>
            <a:r>
              <a:rPr lang="en-ID" dirty="0" err="1" smtClean="0"/>
              <a:t>berupa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r>
              <a:rPr lang="en-ID" dirty="0" smtClean="0"/>
              <a:t>/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 yang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segera</a:t>
            </a:r>
            <a:r>
              <a:rPr lang="en-ID" dirty="0" smtClean="0"/>
              <a:t> </a:t>
            </a:r>
            <a:r>
              <a:rPr lang="en-ID" dirty="0" err="1" smtClean="0"/>
              <a:t>disebarluaskan</a:t>
            </a:r>
            <a:r>
              <a:rPr lang="en-ID" dirty="0" smtClean="0"/>
              <a:t> media </a:t>
            </a:r>
            <a:r>
              <a:rPr lang="en-ID" dirty="0" err="1" smtClean="0"/>
              <a:t>kepada</a:t>
            </a:r>
            <a:r>
              <a:rPr lang="en-ID" dirty="0" smtClean="0"/>
              <a:t> </a:t>
            </a:r>
            <a:r>
              <a:rPr lang="en-ID" dirty="0" err="1" smtClean="0"/>
              <a:t>publik</a:t>
            </a:r>
            <a:r>
              <a:rPr lang="en-ID" dirty="0" smtClean="0"/>
              <a:t>. </a:t>
            </a:r>
          </a:p>
          <a:p>
            <a:r>
              <a:rPr lang="en-ID" dirty="0" err="1" smtClean="0"/>
              <a:t>Namun</a:t>
            </a:r>
            <a:r>
              <a:rPr lang="en-ID" dirty="0" smtClean="0"/>
              <a:t>, </a:t>
            </a:r>
            <a:r>
              <a:rPr lang="en-ID" dirty="0" err="1" smtClean="0"/>
              <a:t>seringkali</a:t>
            </a:r>
            <a:r>
              <a:rPr lang="en-ID" dirty="0" smtClean="0"/>
              <a:t> </a:t>
            </a:r>
            <a:r>
              <a:rPr lang="en-ID" dirty="0" err="1" smtClean="0"/>
              <a:t>siaran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menarik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media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isinya</a:t>
            </a:r>
            <a:r>
              <a:rPr lang="en-ID" dirty="0" smtClean="0"/>
              <a:t> yang </a:t>
            </a:r>
            <a:r>
              <a:rPr lang="en-ID" dirty="0" err="1" smtClean="0"/>
              <a:t>dianggap</a:t>
            </a:r>
            <a:r>
              <a:rPr lang="en-ID" dirty="0" smtClean="0"/>
              <a:t> </a:t>
            </a:r>
            <a:r>
              <a:rPr lang="en-ID" dirty="0" err="1" smtClean="0"/>
              <a:t>terlalu</a:t>
            </a:r>
            <a:r>
              <a:rPr lang="en-ID" dirty="0" smtClean="0"/>
              <a:t> </a:t>
            </a:r>
            <a:r>
              <a:rPr lang="en-ID" dirty="0" err="1" smtClean="0"/>
              <a:t>berpromosi</a:t>
            </a:r>
            <a:r>
              <a:rPr lang="en-ID" dirty="0" smtClean="0"/>
              <a:t>/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 </a:t>
            </a:r>
            <a:r>
              <a:rPr lang="en-ID" dirty="0" err="1" smtClean="0"/>
              <a:t>berita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pembaca</a:t>
            </a:r>
            <a:r>
              <a:rPr lang="en-ID" dirty="0"/>
              <a:t> </a:t>
            </a:r>
            <a:r>
              <a:rPr lang="en-ID" dirty="0" err="1" smtClean="0"/>
              <a:t>sehingga</a:t>
            </a:r>
            <a:r>
              <a:rPr lang="en-ID" dirty="0" smtClean="0"/>
              <a:t> media </a:t>
            </a:r>
            <a:r>
              <a:rPr lang="en-ID" dirty="0" err="1" smtClean="0"/>
              <a:t>enggan</a:t>
            </a:r>
            <a:r>
              <a:rPr lang="en-ID" dirty="0" smtClean="0"/>
              <a:t> </a:t>
            </a:r>
            <a:r>
              <a:rPr lang="en-ID" dirty="0" err="1" smtClean="0"/>
              <a:t>memuatnya</a:t>
            </a:r>
            <a:r>
              <a:rPr lang="en-ID" dirty="0" smtClean="0"/>
              <a:t>.</a:t>
            </a:r>
          </a:p>
          <a:p>
            <a:r>
              <a:rPr lang="en-I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9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 smtClean="0"/>
              <a:t>Faktor</a:t>
            </a:r>
            <a:r>
              <a:rPr lang="en-ID" dirty="0" smtClean="0"/>
              <a:t> lain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pembuatan</a:t>
            </a:r>
            <a:r>
              <a:rPr lang="en-ID" dirty="0" smtClean="0"/>
              <a:t> </a:t>
            </a:r>
            <a:r>
              <a:rPr lang="en-ID" dirty="0" err="1" smtClean="0"/>
              <a:t>siaran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 yang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sesuai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prinsip</a:t>
            </a:r>
            <a:r>
              <a:rPr lang="en-ID" dirty="0" smtClean="0"/>
              <a:t> </a:t>
            </a:r>
            <a:r>
              <a:rPr lang="en-ID" dirty="0" err="1" smtClean="0"/>
              <a:t>menulis</a:t>
            </a:r>
            <a:r>
              <a:rPr lang="en-ID" dirty="0" smtClean="0"/>
              <a:t> </a:t>
            </a:r>
            <a:r>
              <a:rPr lang="en-ID" dirty="0" err="1" smtClean="0"/>
              <a:t>standar</a:t>
            </a:r>
            <a:r>
              <a:rPr lang="en-ID" dirty="0" smtClean="0"/>
              <a:t> </a:t>
            </a:r>
            <a:r>
              <a:rPr lang="en-ID" dirty="0" err="1" smtClean="0"/>
              <a:t>jurnalistik</a:t>
            </a:r>
            <a:r>
              <a:rPr lang="en-ID" dirty="0" smtClean="0"/>
              <a:t> yang </a:t>
            </a:r>
            <a:r>
              <a:rPr lang="en-ID" dirty="0" err="1" smtClean="0"/>
              <a:t>benar</a:t>
            </a:r>
            <a:r>
              <a:rPr lang="en-ID" dirty="0" smtClean="0"/>
              <a:t> (5W+1H) </a:t>
            </a:r>
            <a:r>
              <a:rPr lang="en-ID" dirty="0" err="1" smtClean="0"/>
              <a:t>maupun</a:t>
            </a:r>
            <a:r>
              <a:rPr lang="en-ID" dirty="0" smtClean="0"/>
              <a:t> </a:t>
            </a:r>
            <a:r>
              <a:rPr lang="en-ID" dirty="0" err="1" smtClean="0"/>
              <a:t>piramida</a:t>
            </a:r>
            <a:r>
              <a:rPr lang="en-ID" dirty="0" smtClean="0"/>
              <a:t> </a:t>
            </a:r>
            <a:r>
              <a:rPr lang="en-ID" dirty="0" err="1" smtClean="0"/>
              <a:t>terbalik</a:t>
            </a:r>
            <a:r>
              <a:rPr lang="en-ID" dirty="0" smtClean="0"/>
              <a:t>.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menarik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siaran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terlihat</a:t>
            </a:r>
            <a:r>
              <a:rPr lang="en-ID" dirty="0" smtClean="0"/>
              <a:t>. </a:t>
            </a:r>
          </a:p>
          <a:p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berita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siaran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 yang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memuat</a:t>
            </a:r>
            <a:r>
              <a:rPr lang="en-ID" dirty="0" smtClean="0"/>
              <a:t> </a:t>
            </a:r>
            <a:r>
              <a:rPr lang="en-ID" dirty="0" err="1" smtClean="0"/>
              <a:t>tulisan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pernyataan</a:t>
            </a:r>
            <a:r>
              <a:rPr lang="en-ID" dirty="0" smtClean="0"/>
              <a:t> </a:t>
            </a:r>
            <a:r>
              <a:rPr lang="en-ID" dirty="0" err="1" smtClean="0"/>
              <a:t>pejabat</a:t>
            </a:r>
            <a:r>
              <a:rPr lang="en-ID" dirty="0" smtClean="0"/>
              <a:t> </a:t>
            </a:r>
            <a:r>
              <a:rPr lang="en-ID" dirty="0" err="1" smtClean="0"/>
              <a:t>terkait</a:t>
            </a:r>
            <a:r>
              <a:rPr lang="en-ID" dirty="0" smtClean="0"/>
              <a:t>, </a:t>
            </a:r>
            <a:r>
              <a:rPr lang="en-ID" dirty="0" err="1" smtClean="0"/>
              <a:t>melainkan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penjelasan</a:t>
            </a:r>
            <a:r>
              <a:rPr lang="en-ID" dirty="0" smtClean="0"/>
              <a:t> data/</a:t>
            </a:r>
            <a:r>
              <a:rPr lang="en-ID" dirty="0" err="1" smtClean="0"/>
              <a:t>statistik</a:t>
            </a:r>
            <a:r>
              <a:rPr lang="en-ID" dirty="0" smtClean="0"/>
              <a:t>/</a:t>
            </a:r>
            <a:r>
              <a:rPr lang="en-ID" dirty="0" err="1" smtClean="0"/>
              <a:t>tabel</a:t>
            </a:r>
            <a:r>
              <a:rPr lang="en-ID" dirty="0" smtClean="0"/>
              <a:t>/diagram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sejenis</a:t>
            </a:r>
            <a:r>
              <a:rPr lang="en-ID" dirty="0" smtClean="0"/>
              <a:t> </a:t>
            </a:r>
            <a:r>
              <a:rPr lang="en-ID" dirty="0" err="1" smtClean="0"/>
              <a:t>guna</a:t>
            </a:r>
            <a:r>
              <a:rPr lang="en-ID" dirty="0" smtClean="0"/>
              <a:t> </a:t>
            </a:r>
            <a:r>
              <a:rPr lang="en-ID" dirty="0" err="1" smtClean="0"/>
              <a:t>memperkuat</a:t>
            </a:r>
            <a:r>
              <a:rPr lang="en-ID" dirty="0" smtClean="0"/>
              <a:t> </a:t>
            </a:r>
            <a:r>
              <a:rPr lang="en-ID" dirty="0" err="1" smtClean="0"/>
              <a:t>argumentasi</a:t>
            </a:r>
            <a:r>
              <a:rPr lang="en-ID" dirty="0" smtClean="0"/>
              <a:t> </a:t>
            </a:r>
            <a:r>
              <a:rPr lang="en-ID" dirty="0" err="1" smtClean="0"/>
              <a:t>tertulis</a:t>
            </a:r>
            <a:r>
              <a:rPr lang="en-ID" dirty="0" smtClean="0"/>
              <a:t> yang </a:t>
            </a:r>
            <a:r>
              <a:rPr lang="en-ID" dirty="0" err="1" smtClean="0"/>
              <a:t>disampaikan</a:t>
            </a:r>
            <a:r>
              <a:rPr lang="en-ID" dirty="0" smtClean="0"/>
              <a:t> </a:t>
            </a:r>
            <a:r>
              <a:rPr lang="en-ID" dirty="0" err="1" smtClean="0"/>
              <a:t>pejabat</a:t>
            </a:r>
            <a:r>
              <a:rPr lang="en-ID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4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411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Modul 9 konferensi pers, kunjungan kerja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9 konferensi pers, kunjungan kerja</dc:title>
  <dc:creator>Windows User</dc:creator>
  <cp:lastModifiedBy>BIOSTAR</cp:lastModifiedBy>
  <cp:revision>5</cp:revision>
  <dcterms:created xsi:type="dcterms:W3CDTF">2018-05-04T12:30:35Z</dcterms:created>
  <dcterms:modified xsi:type="dcterms:W3CDTF">2018-05-21T05:12:18Z</dcterms:modified>
</cp:coreProperties>
</file>