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14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758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07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533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87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02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786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4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81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452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572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890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8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25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323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275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C452-DE2A-4ACE-AA10-359322B439DD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3D67D3-CCEF-4776-8DCF-BCF42C826A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300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Pertemuan</a:t>
            </a:r>
            <a:r>
              <a:rPr lang="en-ID" sz="2800" dirty="0" smtClean="0"/>
              <a:t> 1</a:t>
            </a:r>
            <a:br>
              <a:rPr lang="en-ID" sz="2800" dirty="0" smtClean="0"/>
            </a:br>
            <a:r>
              <a:rPr lang="en-ID" sz="2800" dirty="0" err="1" smtClean="0"/>
              <a:t>Ruslan</a:t>
            </a:r>
            <a:r>
              <a:rPr lang="en-ID" sz="2800" dirty="0" smtClean="0"/>
              <a:t> </a:t>
            </a:r>
            <a:r>
              <a:rPr lang="en-ID" sz="2800" dirty="0" err="1" smtClean="0"/>
              <a:t>Ramli</a:t>
            </a:r>
            <a:endParaRPr lang="en-ID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12127"/>
            <a:ext cx="8122920" cy="3864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dirty="0" smtClean="0"/>
              <a:t>RENCANA BELAJAR DAN KONTRAK KULIAH</a:t>
            </a:r>
            <a:endParaRPr lang="en-ID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08" y="3598131"/>
            <a:ext cx="3505504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9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Pertemuan</a:t>
            </a:r>
            <a:r>
              <a:rPr lang="en-ID" dirty="0" smtClean="0"/>
              <a:t> 1-4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25740" cy="3880773"/>
          </a:xfrm>
        </p:spPr>
        <p:txBody>
          <a:bodyPr>
            <a:normAutofit/>
          </a:bodyPr>
          <a:lstStyle/>
          <a:p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media </a:t>
            </a:r>
            <a:r>
              <a:rPr lang="en-ID" sz="2400" dirty="0" smtClean="0"/>
              <a:t>portal</a:t>
            </a:r>
          </a:p>
          <a:p>
            <a:r>
              <a:rPr lang="en-ID" sz="2400" dirty="0"/>
              <a:t>Media </a:t>
            </a:r>
            <a:r>
              <a:rPr lang="en-ID" sz="2400" dirty="0" err="1"/>
              <a:t>baru</a:t>
            </a:r>
            <a:r>
              <a:rPr lang="en-ID" sz="2400" dirty="0"/>
              <a:t>; </a:t>
            </a:r>
            <a:r>
              <a:rPr lang="en-ID" sz="2400" dirty="0" err="1"/>
              <a:t>medsos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portal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 smtClean="0"/>
              <a:t>peran</a:t>
            </a:r>
            <a:endParaRPr lang="en-ID" sz="2400" dirty="0" smtClean="0"/>
          </a:p>
          <a:p>
            <a:r>
              <a:rPr lang="en-ID" sz="2400" dirty="0"/>
              <a:t>Media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 smtClean="0"/>
              <a:t>perusahaan</a:t>
            </a:r>
            <a:endParaRPr lang="en-ID" sz="2400" dirty="0" smtClean="0"/>
          </a:p>
          <a:p>
            <a:r>
              <a:rPr lang="en-ID" sz="2400" dirty="0" err="1"/>
              <a:t>Redaksi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 </a:t>
            </a:r>
            <a:r>
              <a:rPr lang="en-ID" sz="2400" dirty="0" err="1"/>
              <a:t>Bisnis</a:t>
            </a:r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268" y="2287161"/>
            <a:ext cx="4713241" cy="22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Pertemuan</a:t>
            </a:r>
            <a:r>
              <a:rPr lang="en-ID" dirty="0" smtClean="0"/>
              <a:t> 5-8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508620" cy="3880773"/>
          </a:xfrm>
        </p:spPr>
        <p:txBody>
          <a:bodyPr>
            <a:normAutofit/>
          </a:bodyPr>
          <a:lstStyle/>
          <a:p>
            <a:r>
              <a:rPr lang="en-ID" sz="2400" dirty="0" err="1"/>
              <a:t>Ciri-ciri</a:t>
            </a:r>
            <a:r>
              <a:rPr lang="en-ID" sz="2400" dirty="0"/>
              <a:t> </a:t>
            </a:r>
            <a:r>
              <a:rPr lang="en-ID" sz="2400" dirty="0" err="1"/>
              <a:t>berita</a:t>
            </a:r>
            <a:r>
              <a:rPr lang="en-ID" sz="2400" dirty="0"/>
              <a:t> </a:t>
            </a:r>
            <a:r>
              <a:rPr lang="en-ID" sz="2400" dirty="0" smtClean="0"/>
              <a:t>portal</a:t>
            </a:r>
          </a:p>
          <a:p>
            <a:r>
              <a:rPr lang="en-ID" sz="2400" dirty="0" err="1"/>
              <a:t>Karakteristik</a:t>
            </a:r>
            <a:r>
              <a:rPr lang="en-ID" sz="2400" dirty="0"/>
              <a:t>  portal </a:t>
            </a:r>
            <a:r>
              <a:rPr lang="en-ID" sz="2400" dirty="0" smtClean="0"/>
              <a:t>media</a:t>
            </a:r>
          </a:p>
          <a:p>
            <a:r>
              <a:rPr lang="en-ID" sz="2400" dirty="0"/>
              <a:t>Map minding, review </a:t>
            </a:r>
            <a:r>
              <a:rPr lang="en-ID" sz="2400" dirty="0" err="1"/>
              <a:t>pertemuan</a:t>
            </a:r>
            <a:r>
              <a:rPr lang="en-ID" sz="2400" dirty="0"/>
              <a:t> 1-6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 smtClean="0"/>
              <a:t>kuis</a:t>
            </a:r>
            <a:endParaRPr lang="en-ID" sz="2400" dirty="0" smtClean="0"/>
          </a:p>
          <a:p>
            <a:r>
              <a:rPr lang="en-ID" sz="2400" dirty="0" err="1"/>
              <a:t>Aturan</a:t>
            </a:r>
            <a:r>
              <a:rPr lang="en-ID" sz="2400" dirty="0"/>
              <a:t> </a:t>
            </a:r>
            <a:r>
              <a:rPr lang="en-ID" sz="2400" dirty="0" err="1"/>
              <a:t>pers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KEW</a:t>
            </a:r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99" y="1667964"/>
            <a:ext cx="3430361" cy="39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Pertemua</a:t>
            </a:r>
            <a:r>
              <a:rPr lang="en-ID" dirty="0" smtClean="0"/>
              <a:t> 9-11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851" y="1698171"/>
            <a:ext cx="5564150" cy="4343191"/>
          </a:xfrm>
        </p:spPr>
        <p:txBody>
          <a:bodyPr>
            <a:normAutofit/>
          </a:bodyPr>
          <a:lstStyle/>
          <a:p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berita</a:t>
            </a:r>
            <a:r>
              <a:rPr lang="en-ID" sz="2400" dirty="0"/>
              <a:t> </a:t>
            </a:r>
            <a:r>
              <a:rPr lang="en-ID" sz="2400" dirty="0" err="1" smtClean="0"/>
              <a:t>singkat</a:t>
            </a:r>
            <a:endParaRPr lang="en-ID" sz="2400" dirty="0" smtClean="0"/>
          </a:p>
          <a:p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smtClean="0"/>
              <a:t>portal</a:t>
            </a:r>
          </a:p>
          <a:p>
            <a:r>
              <a:rPr lang="en-ID" sz="2400" dirty="0" err="1"/>
              <a:t>Turun</a:t>
            </a:r>
            <a:r>
              <a:rPr lang="en-ID" sz="2400" dirty="0"/>
              <a:t> </a:t>
            </a:r>
            <a:r>
              <a:rPr lang="en-ID" sz="2400" dirty="0" err="1"/>
              <a:t>lapangan</a:t>
            </a:r>
            <a:r>
              <a:rPr lang="en-ID" sz="2400" dirty="0"/>
              <a:t> di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kampus</a:t>
            </a:r>
            <a:r>
              <a:rPr lang="en-ID" sz="2400" dirty="0"/>
              <a:t> (internal)</a:t>
            </a:r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24720"/>
            <a:ext cx="2366312" cy="34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Pertemuan</a:t>
            </a:r>
            <a:r>
              <a:rPr lang="en-ID" dirty="0" smtClean="0"/>
              <a:t> 12-14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228460" cy="3880773"/>
          </a:xfrm>
        </p:spPr>
        <p:txBody>
          <a:bodyPr>
            <a:normAutofit/>
          </a:bodyPr>
          <a:lstStyle/>
          <a:p>
            <a:r>
              <a:rPr lang="en-ID" sz="2400" dirty="0"/>
              <a:t>Proses </a:t>
            </a:r>
            <a:r>
              <a:rPr lang="en-ID" sz="2400" dirty="0" err="1" smtClean="0"/>
              <a:t>produksi</a:t>
            </a:r>
            <a:endParaRPr lang="en-ID" sz="2400" dirty="0" smtClean="0"/>
          </a:p>
          <a:p>
            <a:r>
              <a:rPr lang="en-ID" sz="2400" dirty="0" err="1"/>
              <a:t>Membedakan</a:t>
            </a:r>
            <a:r>
              <a:rPr lang="en-ID" sz="2400" dirty="0"/>
              <a:t> </a:t>
            </a:r>
            <a:r>
              <a:rPr lang="en-ID" sz="2400" dirty="0" err="1"/>
              <a:t>jenis-jenis</a:t>
            </a:r>
            <a:r>
              <a:rPr lang="en-ID" sz="2400" dirty="0"/>
              <a:t> </a:t>
            </a:r>
            <a:r>
              <a:rPr lang="en-ID" sz="2400" dirty="0" err="1" smtClean="0"/>
              <a:t>berita</a:t>
            </a:r>
            <a:endParaRPr lang="en-ID" sz="2400" dirty="0" smtClean="0"/>
          </a:p>
          <a:p>
            <a:r>
              <a:rPr lang="id-ID" sz="2400" dirty="0"/>
              <a:t>Bedah kasus berita</a:t>
            </a:r>
            <a:endParaRPr lang="en-ID" sz="2400" dirty="0" smtClean="0"/>
          </a:p>
          <a:p>
            <a:endParaRPr lang="en-ID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930400"/>
            <a:ext cx="3853006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1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Indikator</a:t>
            </a:r>
            <a:r>
              <a:rPr lang="en-ID" dirty="0" smtClean="0"/>
              <a:t> </a:t>
            </a:r>
            <a:r>
              <a:rPr lang="en-ID" dirty="0" err="1" smtClean="0"/>
              <a:t>penilaian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03226" cy="3880773"/>
          </a:xfrm>
        </p:spPr>
        <p:txBody>
          <a:bodyPr>
            <a:normAutofit/>
          </a:bodyPr>
          <a:lstStyle/>
          <a:p>
            <a:r>
              <a:rPr lang="en-ID" sz="2400" dirty="0" err="1" smtClean="0"/>
              <a:t>Absensi</a:t>
            </a:r>
            <a:endParaRPr lang="en-ID" sz="2400" dirty="0" smtClean="0"/>
          </a:p>
          <a:p>
            <a:r>
              <a:rPr lang="en-ID" sz="2400" dirty="0" err="1" smtClean="0"/>
              <a:t>Ujian</a:t>
            </a:r>
            <a:r>
              <a:rPr lang="en-ID" sz="2400" dirty="0" smtClean="0"/>
              <a:t> </a:t>
            </a:r>
            <a:r>
              <a:rPr lang="en-ID" sz="2400" dirty="0" err="1" smtClean="0"/>
              <a:t>tengah</a:t>
            </a:r>
            <a:r>
              <a:rPr lang="en-ID" sz="2400" dirty="0" smtClean="0"/>
              <a:t> semester</a:t>
            </a:r>
          </a:p>
          <a:p>
            <a:r>
              <a:rPr lang="en-ID" sz="2400" dirty="0" err="1" smtClean="0"/>
              <a:t>Ujian</a:t>
            </a:r>
            <a:r>
              <a:rPr lang="en-ID" sz="2400" dirty="0" smtClean="0"/>
              <a:t> </a:t>
            </a:r>
            <a:r>
              <a:rPr lang="en-ID" sz="2400" dirty="0" err="1" smtClean="0"/>
              <a:t>akhir</a:t>
            </a:r>
            <a:r>
              <a:rPr lang="en-ID" sz="2400" dirty="0" smtClean="0"/>
              <a:t> semester</a:t>
            </a:r>
          </a:p>
          <a:p>
            <a:r>
              <a:rPr lang="en-ID" sz="2400" dirty="0" err="1" smtClean="0"/>
              <a:t>Tugas</a:t>
            </a:r>
            <a:r>
              <a:rPr lang="en-ID" sz="2400" dirty="0" smtClean="0"/>
              <a:t> </a:t>
            </a:r>
            <a:r>
              <a:rPr lang="en-ID" sz="2400" dirty="0" err="1" smtClean="0"/>
              <a:t>indvidu</a:t>
            </a:r>
            <a:endParaRPr lang="en-ID" sz="2400" dirty="0" smtClean="0"/>
          </a:p>
          <a:p>
            <a:r>
              <a:rPr lang="en-ID" sz="2400" dirty="0" err="1" smtClean="0"/>
              <a:t>Kuis</a:t>
            </a:r>
            <a:r>
              <a:rPr lang="en-ID" sz="2400" dirty="0" smtClean="0"/>
              <a:t>, </a:t>
            </a:r>
            <a:r>
              <a:rPr lang="en-ID" sz="2400" dirty="0" err="1" smtClean="0"/>
              <a:t>diskusi</a:t>
            </a:r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2057672"/>
            <a:ext cx="4587702" cy="26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Izin</a:t>
            </a:r>
            <a:r>
              <a:rPr lang="en-ID" dirty="0" smtClean="0"/>
              <a:t> yang </a:t>
            </a:r>
            <a:r>
              <a:rPr lang="en-ID" dirty="0" err="1" smtClean="0"/>
              <a:t>diperkenankan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 err="1" smtClean="0"/>
              <a:t>Mewakili</a:t>
            </a:r>
            <a:r>
              <a:rPr lang="en-ID" sz="2400" dirty="0" smtClean="0"/>
              <a:t> UEU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kegiatan</a:t>
            </a:r>
            <a:r>
              <a:rPr lang="en-ID" sz="2400" dirty="0" smtClean="0"/>
              <a:t> </a:t>
            </a:r>
            <a:r>
              <a:rPr lang="en-ID" sz="2400" dirty="0" err="1" smtClean="0"/>
              <a:t>resmi</a:t>
            </a:r>
            <a:endParaRPr lang="en-ID" sz="2400" dirty="0" smtClean="0"/>
          </a:p>
          <a:p>
            <a:r>
              <a:rPr lang="en-ID" sz="2400" dirty="0" err="1" smtClean="0"/>
              <a:t>Urusan</a:t>
            </a:r>
            <a:r>
              <a:rPr lang="en-ID" sz="2400" dirty="0" smtClean="0"/>
              <a:t> </a:t>
            </a:r>
            <a:r>
              <a:rPr lang="en-ID" sz="2400" dirty="0" err="1" smtClean="0"/>
              <a:t>keluarga</a:t>
            </a:r>
            <a:r>
              <a:rPr lang="en-ID" sz="2400" dirty="0" smtClean="0"/>
              <a:t> </a:t>
            </a:r>
            <a:r>
              <a:rPr lang="en-ID" sz="2400" dirty="0" err="1" smtClean="0"/>
              <a:t>dekat</a:t>
            </a:r>
            <a:r>
              <a:rPr lang="en-ID" sz="2400" dirty="0" smtClean="0"/>
              <a:t> (</a:t>
            </a:r>
            <a:r>
              <a:rPr lang="en-ID" sz="2400" dirty="0" err="1" smtClean="0"/>
              <a:t>sakit</a:t>
            </a:r>
            <a:r>
              <a:rPr lang="en-ID" sz="2400" dirty="0" smtClean="0"/>
              <a:t>, </a:t>
            </a:r>
            <a:r>
              <a:rPr lang="en-ID" sz="2400" dirty="0" err="1" smtClean="0"/>
              <a:t>dukacita</a:t>
            </a:r>
            <a:r>
              <a:rPr lang="en-ID" sz="2400" dirty="0" smtClean="0"/>
              <a:t>, </a:t>
            </a:r>
            <a:r>
              <a:rPr lang="en-ID" sz="2400" dirty="0" err="1" smtClean="0"/>
              <a:t>menikah</a:t>
            </a:r>
            <a:r>
              <a:rPr lang="en-ID" sz="2400" dirty="0" smtClean="0"/>
              <a:t>, urgent </a:t>
            </a:r>
            <a:r>
              <a:rPr lang="en-ID" sz="2400" dirty="0" err="1" smtClean="0"/>
              <a:t>lainnya</a:t>
            </a:r>
            <a:r>
              <a:rPr lang="en-ID" sz="2400" dirty="0" smtClean="0"/>
              <a:t>)</a:t>
            </a:r>
          </a:p>
          <a:p>
            <a:r>
              <a:rPr lang="en-ID" sz="2400" dirty="0" err="1" smtClean="0"/>
              <a:t>Kegiatan</a:t>
            </a:r>
            <a:r>
              <a:rPr lang="en-ID" sz="2400" dirty="0" smtClean="0"/>
              <a:t> </a:t>
            </a:r>
            <a:r>
              <a:rPr lang="en-ID" sz="2400" dirty="0" err="1" smtClean="0"/>
              <a:t>kampus</a:t>
            </a:r>
            <a:r>
              <a:rPr lang="en-ID" sz="2400" dirty="0" smtClean="0"/>
              <a:t> yang </a:t>
            </a:r>
            <a:r>
              <a:rPr lang="en-ID" sz="2400" dirty="0" err="1" smtClean="0"/>
              <a:t>direstui</a:t>
            </a:r>
            <a:r>
              <a:rPr lang="en-ID" sz="2400" dirty="0" smtClean="0"/>
              <a:t> </a:t>
            </a:r>
            <a:r>
              <a:rPr lang="en-ID" sz="2400" dirty="0" err="1" smtClean="0"/>
              <a:t>fakultas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universitas</a:t>
            </a:r>
            <a:endParaRPr lang="en-ID" sz="2400" dirty="0" smtClean="0"/>
          </a:p>
          <a:p>
            <a:endParaRPr lang="en-ID" sz="2400" dirty="0" smtClean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3456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00846"/>
            <a:ext cx="8596668" cy="2540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400" dirty="0" err="1" smtClean="0"/>
              <a:t>Sampai</a:t>
            </a:r>
            <a:r>
              <a:rPr lang="en-ID" sz="2400" dirty="0" smtClean="0"/>
              <a:t> </a:t>
            </a:r>
            <a:r>
              <a:rPr lang="en-ID" sz="2400" dirty="0" err="1" smtClean="0"/>
              <a:t>jumpa</a:t>
            </a:r>
            <a:r>
              <a:rPr lang="en-ID" sz="2400" dirty="0" smtClean="0"/>
              <a:t> di </a:t>
            </a:r>
            <a:r>
              <a:rPr lang="en-ID" sz="2400" dirty="0" err="1" smtClean="0"/>
              <a:t>kelas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169863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125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Pertemuan 1 Ruslan Ramli</vt:lpstr>
      <vt:lpstr>Pertemuan 1-4</vt:lpstr>
      <vt:lpstr>Pertemuan 5-8</vt:lpstr>
      <vt:lpstr>Pertemua 9-11</vt:lpstr>
      <vt:lpstr>Pertemuan 12-14</vt:lpstr>
      <vt:lpstr>Indikator penilaian</vt:lpstr>
      <vt:lpstr>Izin yang diperkenankan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Ruslan Ramli</dc:title>
  <dc:creator>L E N O V O</dc:creator>
  <cp:lastModifiedBy>L E N O V O</cp:lastModifiedBy>
  <cp:revision>7</cp:revision>
  <dcterms:created xsi:type="dcterms:W3CDTF">2019-04-22T03:39:05Z</dcterms:created>
  <dcterms:modified xsi:type="dcterms:W3CDTF">2019-04-22T03:59:46Z</dcterms:modified>
</cp:coreProperties>
</file>