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8" r:id="rId5"/>
    <p:sldId id="263" r:id="rId6"/>
    <p:sldId id="269" r:id="rId7"/>
    <p:sldId id="264" r:id="rId8"/>
    <p:sldId id="270" r:id="rId9"/>
    <p:sldId id="259" r:id="rId10"/>
    <p:sldId id="260" r:id="rId11"/>
    <p:sldId id="271" r:id="rId12"/>
    <p:sldId id="261" r:id="rId13"/>
    <p:sldId id="262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5475-64C2-43CE-BEA7-2CF13F5A2286}" type="datetimeFigureOut">
              <a:rPr lang="en-ID" smtClean="0"/>
              <a:t>05/05/2019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4897539F-45EE-4503-930A-0118ABBC6314}" type="slidenum">
              <a:rPr lang="en-ID" smtClean="0"/>
              <a:t>‹#›</a:t>
            </a:fld>
            <a:endParaRPr lang="en-ID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3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5475-64C2-43CE-BEA7-2CF13F5A2286}" type="datetimeFigureOut">
              <a:rPr lang="en-ID" smtClean="0"/>
              <a:t>05/05/2019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539F-45EE-4503-930A-0118ABBC631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072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5475-64C2-43CE-BEA7-2CF13F5A2286}" type="datetimeFigureOut">
              <a:rPr lang="en-ID" smtClean="0"/>
              <a:t>05/05/2019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539F-45EE-4503-930A-0118ABBC631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875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5475-64C2-43CE-BEA7-2CF13F5A2286}" type="datetimeFigureOut">
              <a:rPr lang="en-ID" smtClean="0"/>
              <a:t>05/05/2019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539F-45EE-4503-930A-0118ABBC6314}" type="slidenum">
              <a:rPr lang="en-ID" smtClean="0"/>
              <a:t>‹#›</a:t>
            </a:fld>
            <a:endParaRPr lang="en-ID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5475-64C2-43CE-BEA7-2CF13F5A2286}" type="datetimeFigureOut">
              <a:rPr lang="en-ID" smtClean="0"/>
              <a:t>05/05/2019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539F-45EE-4503-930A-0118ABBC631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373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5475-64C2-43CE-BEA7-2CF13F5A2286}" type="datetimeFigureOut">
              <a:rPr lang="en-ID" smtClean="0"/>
              <a:t>05/05/2019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539F-45EE-4503-930A-0118ABBC6314}" type="slidenum">
              <a:rPr lang="en-ID" smtClean="0"/>
              <a:t>‹#›</a:t>
            </a:fld>
            <a:endParaRPr lang="en-ID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1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5475-64C2-43CE-BEA7-2CF13F5A2286}" type="datetimeFigureOut">
              <a:rPr lang="en-ID" smtClean="0"/>
              <a:t>05/05/2019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539F-45EE-4503-930A-0118ABBC631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80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5475-64C2-43CE-BEA7-2CF13F5A2286}" type="datetimeFigureOut">
              <a:rPr lang="en-ID" smtClean="0"/>
              <a:t>05/05/2019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539F-45EE-4503-930A-0118ABBC6314}" type="slidenum">
              <a:rPr lang="en-ID" smtClean="0"/>
              <a:t>‹#›</a:t>
            </a:fld>
            <a:endParaRPr lang="en-ID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2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5475-64C2-43CE-BEA7-2CF13F5A2286}" type="datetimeFigureOut">
              <a:rPr lang="en-ID" smtClean="0"/>
              <a:t>05/05/2019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539F-45EE-4503-930A-0118ABBC631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222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5475-64C2-43CE-BEA7-2CF13F5A2286}" type="datetimeFigureOut">
              <a:rPr lang="en-ID" smtClean="0"/>
              <a:t>05/05/2019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539F-45EE-4503-930A-0118ABBC631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288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5475-64C2-43CE-BEA7-2CF13F5A2286}" type="datetimeFigureOut">
              <a:rPr lang="en-ID" smtClean="0"/>
              <a:t>05/05/2019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539F-45EE-4503-930A-0118ABBC631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344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BAD5475-64C2-43CE-BEA7-2CF13F5A2286}" type="datetimeFigureOut">
              <a:rPr lang="en-ID" smtClean="0"/>
              <a:t>05/05/2019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7539F-45EE-4503-930A-0118ABBC6314}" type="slidenum">
              <a:rPr lang="en-ID" smtClean="0"/>
              <a:t>‹#›</a:t>
            </a:fld>
            <a:endParaRPr lang="en-ID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8294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95006" y="509452"/>
            <a:ext cx="8075133" cy="1027770"/>
          </a:xfrm>
        </p:spPr>
        <p:txBody>
          <a:bodyPr>
            <a:normAutofit/>
          </a:bodyPr>
          <a:lstStyle/>
          <a:p>
            <a:pPr algn="l"/>
            <a:r>
              <a:rPr lang="en-ID" sz="2400" dirty="0" err="1" smtClean="0"/>
              <a:t>Pertemuan</a:t>
            </a:r>
            <a:r>
              <a:rPr lang="en-ID" sz="2400" dirty="0" smtClean="0"/>
              <a:t> 8</a:t>
            </a:r>
            <a:br>
              <a:rPr lang="en-ID" sz="2400" dirty="0" smtClean="0"/>
            </a:br>
            <a:r>
              <a:rPr lang="en-ID" sz="2400" dirty="0" err="1" smtClean="0"/>
              <a:t>Ruslan</a:t>
            </a:r>
            <a:r>
              <a:rPr lang="en-ID" sz="2400" dirty="0" smtClean="0"/>
              <a:t> </a:t>
            </a:r>
            <a:r>
              <a:rPr lang="en-ID" sz="2400" dirty="0" err="1" smtClean="0"/>
              <a:t>Ramli</a:t>
            </a:r>
            <a:endParaRPr lang="en-ID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59429" y="1537222"/>
            <a:ext cx="8610710" cy="1441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3600" dirty="0" smtClean="0"/>
              <a:t>KODE ETIK JURNALISTIK ONLINE</a:t>
            </a:r>
            <a:endParaRPr lang="en-ID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332" y="2836520"/>
            <a:ext cx="4913495" cy="368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67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326572"/>
            <a:ext cx="7958331" cy="854303"/>
          </a:xfrm>
        </p:spPr>
        <p:txBody>
          <a:bodyPr/>
          <a:lstStyle/>
          <a:p>
            <a:pPr algn="ctr"/>
            <a:r>
              <a:rPr lang="en-ID" dirty="0" smtClean="0"/>
              <a:t>KEJ Online </a:t>
            </a:r>
            <a:r>
              <a:rPr lang="en-ID" dirty="0" err="1" smtClean="0"/>
              <a:t>indonesia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788" y="4193177"/>
            <a:ext cx="9326881" cy="2403566"/>
          </a:xfrm>
        </p:spPr>
        <p:txBody>
          <a:bodyPr>
            <a:normAutofit lnSpcReduction="10000"/>
          </a:bodyPr>
          <a:lstStyle/>
          <a:p>
            <a:r>
              <a:rPr lang="en-ID" dirty="0" err="1" smtClean="0"/>
              <a:t>Dewan</a:t>
            </a:r>
            <a:r>
              <a:rPr lang="en-ID" dirty="0" smtClean="0"/>
              <a:t> </a:t>
            </a:r>
            <a:r>
              <a:rPr lang="en-ID" dirty="0" err="1" smtClean="0"/>
              <a:t>Pers</a:t>
            </a:r>
            <a:r>
              <a:rPr lang="en-ID" dirty="0" smtClean="0"/>
              <a:t> </a:t>
            </a:r>
            <a:r>
              <a:rPr lang="en-ID" dirty="0" err="1" smtClean="0"/>
              <a:t>sahkan</a:t>
            </a:r>
            <a:r>
              <a:rPr lang="en-ID" dirty="0" smtClean="0"/>
              <a:t> </a:t>
            </a:r>
            <a:r>
              <a:rPr lang="en-ID" dirty="0" err="1" smtClean="0"/>
              <a:t>kode</a:t>
            </a:r>
            <a:r>
              <a:rPr lang="en-ID" dirty="0" smtClean="0"/>
              <a:t> </a:t>
            </a:r>
            <a:r>
              <a:rPr lang="en-ID" dirty="0" err="1" smtClean="0"/>
              <a:t>etik</a:t>
            </a:r>
            <a:r>
              <a:rPr lang="en-ID" dirty="0" smtClean="0"/>
              <a:t> </a:t>
            </a:r>
            <a:r>
              <a:rPr lang="en-ID" dirty="0" err="1" smtClean="0"/>
              <a:t>jurnalistik</a:t>
            </a:r>
            <a:r>
              <a:rPr lang="en-ID" dirty="0" smtClean="0"/>
              <a:t> online Indonesia </a:t>
            </a:r>
            <a:r>
              <a:rPr lang="en-ID" dirty="0" err="1" smtClean="0"/>
              <a:t>pada</a:t>
            </a:r>
            <a:r>
              <a:rPr lang="en-ID" dirty="0" smtClean="0"/>
              <a:t> 3 Feb 2012 </a:t>
            </a:r>
            <a:r>
              <a:rPr lang="en-ID" dirty="0" err="1" smtClean="0"/>
              <a:t>dgn</a:t>
            </a:r>
            <a:r>
              <a:rPr lang="en-ID" dirty="0" smtClean="0"/>
              <a:t> </a:t>
            </a:r>
            <a:r>
              <a:rPr lang="en-ID" dirty="0" err="1" smtClean="0"/>
              <a:t>nama</a:t>
            </a:r>
            <a:r>
              <a:rPr lang="en-ID" dirty="0" smtClean="0"/>
              <a:t> </a:t>
            </a:r>
            <a:r>
              <a:rPr lang="en-ID" dirty="0" err="1" smtClean="0"/>
              <a:t>Pedoman</a:t>
            </a:r>
            <a:r>
              <a:rPr lang="en-ID" dirty="0" smtClean="0"/>
              <a:t> </a:t>
            </a:r>
            <a:r>
              <a:rPr lang="en-ID" dirty="0" err="1" smtClean="0"/>
              <a:t>Penulisan</a:t>
            </a:r>
            <a:r>
              <a:rPr lang="en-ID" dirty="0" smtClean="0"/>
              <a:t> Media </a:t>
            </a:r>
            <a:r>
              <a:rPr lang="en-ID" dirty="0" err="1" smtClean="0"/>
              <a:t>Siber</a:t>
            </a:r>
            <a:r>
              <a:rPr lang="en-ID" dirty="0" smtClean="0"/>
              <a:t> (PPMS)</a:t>
            </a:r>
          </a:p>
          <a:p>
            <a:r>
              <a:rPr lang="en-ID" dirty="0" smtClean="0"/>
              <a:t>31 </a:t>
            </a:r>
            <a:r>
              <a:rPr lang="en-ID" dirty="0" err="1" smtClean="0"/>
              <a:t>perusahaan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11 </a:t>
            </a:r>
            <a:r>
              <a:rPr lang="en-ID" dirty="0" err="1" smtClean="0"/>
              <a:t>organisasi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tokoh</a:t>
            </a:r>
            <a:r>
              <a:rPr lang="en-ID" dirty="0" smtClean="0"/>
              <a:t> </a:t>
            </a:r>
            <a:r>
              <a:rPr lang="en-ID" dirty="0" err="1" smtClean="0"/>
              <a:t>pers</a:t>
            </a:r>
            <a:r>
              <a:rPr lang="en-ID" dirty="0" smtClean="0"/>
              <a:t> yang </a:t>
            </a:r>
            <a:r>
              <a:rPr lang="en-ID" dirty="0" err="1" smtClean="0"/>
              <a:t>teken</a:t>
            </a:r>
            <a:endParaRPr lang="en-ID" dirty="0" smtClean="0"/>
          </a:p>
          <a:p>
            <a:r>
              <a:rPr lang="en-ID" dirty="0" err="1" smtClean="0"/>
              <a:t>Mengacu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UU 40/99 </a:t>
            </a:r>
            <a:r>
              <a:rPr lang="en-ID" dirty="0" err="1" smtClean="0"/>
              <a:t>Pers</a:t>
            </a:r>
            <a:r>
              <a:rPr lang="en-ID" dirty="0" smtClean="0"/>
              <a:t>, KEJ/KEWI </a:t>
            </a:r>
            <a:r>
              <a:rPr lang="en-ID" dirty="0" err="1" smtClean="0"/>
              <a:t>misalnya</a:t>
            </a:r>
            <a:r>
              <a:rPr lang="en-ID" dirty="0" smtClean="0"/>
              <a:t>;</a:t>
            </a:r>
          </a:p>
          <a:p>
            <a:r>
              <a:rPr lang="en-ID" dirty="0" smtClean="0"/>
              <a:t>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boleh</a:t>
            </a:r>
            <a:r>
              <a:rPr lang="en-ID" dirty="0" smtClean="0"/>
              <a:t> </a:t>
            </a:r>
            <a:r>
              <a:rPr lang="en-ID" dirty="0" err="1" smtClean="0"/>
              <a:t>memuat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r>
              <a:rPr lang="en-ID" dirty="0" smtClean="0"/>
              <a:t> </a:t>
            </a:r>
            <a:r>
              <a:rPr lang="en-ID" dirty="0" err="1" smtClean="0"/>
              <a:t>bohong</a:t>
            </a:r>
            <a:r>
              <a:rPr lang="en-ID" dirty="0" smtClean="0"/>
              <a:t>, fitnah, </a:t>
            </a:r>
            <a:r>
              <a:rPr lang="en-ID" dirty="0" err="1" smtClean="0"/>
              <a:t>sadis</a:t>
            </a:r>
            <a:r>
              <a:rPr lang="en-ID" dirty="0" smtClean="0"/>
              <a:t>,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cabul</a:t>
            </a:r>
            <a:endParaRPr lang="en-ID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594" y="1674226"/>
            <a:ext cx="3678958" cy="2144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758" y="1555676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54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703" y="1267097"/>
            <a:ext cx="5812971" cy="5212080"/>
          </a:xfrm>
        </p:spPr>
        <p:txBody>
          <a:bodyPr>
            <a:normAutofit/>
          </a:bodyPr>
          <a:lstStyle/>
          <a:p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memuat</a:t>
            </a:r>
            <a:r>
              <a:rPr lang="en-ID" sz="2400" dirty="0"/>
              <a:t> </a:t>
            </a:r>
            <a:r>
              <a:rPr lang="en-ID" sz="2400" dirty="0" err="1"/>
              <a:t>berita</a:t>
            </a:r>
            <a:r>
              <a:rPr lang="en-ID" sz="2400" dirty="0"/>
              <a:t> yang </a:t>
            </a:r>
            <a:r>
              <a:rPr lang="en-ID" sz="2400" dirty="0" err="1"/>
              <a:t>mengandung</a:t>
            </a:r>
            <a:r>
              <a:rPr lang="en-ID" sz="2400" dirty="0"/>
              <a:t> </a:t>
            </a:r>
            <a:r>
              <a:rPr lang="en-ID" sz="2400" dirty="0" err="1"/>
              <a:t>prasangka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kebencian</a:t>
            </a:r>
            <a:r>
              <a:rPr lang="en-ID" sz="2400" dirty="0"/>
              <a:t> </a:t>
            </a:r>
            <a:r>
              <a:rPr lang="en-ID" sz="2400" dirty="0" err="1"/>
              <a:t>terkait</a:t>
            </a:r>
            <a:r>
              <a:rPr lang="en-ID" sz="2400" dirty="0"/>
              <a:t> SARA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menganjurkan</a:t>
            </a:r>
            <a:r>
              <a:rPr lang="en-ID" sz="2400" dirty="0"/>
              <a:t> </a:t>
            </a:r>
            <a:r>
              <a:rPr lang="en-ID" sz="2400" dirty="0" err="1"/>
              <a:t>tindakan</a:t>
            </a:r>
            <a:r>
              <a:rPr lang="en-ID" sz="2400" dirty="0"/>
              <a:t> </a:t>
            </a:r>
            <a:r>
              <a:rPr lang="en-ID" sz="2400" dirty="0" err="1"/>
              <a:t>kekerasan</a:t>
            </a:r>
            <a:endParaRPr lang="en-ID" sz="2400" dirty="0"/>
          </a:p>
          <a:p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memuat</a:t>
            </a:r>
            <a:r>
              <a:rPr lang="en-ID" sz="2400" dirty="0"/>
              <a:t> </a:t>
            </a:r>
            <a:r>
              <a:rPr lang="en-ID" sz="2400" dirty="0" err="1"/>
              <a:t>berita</a:t>
            </a:r>
            <a:r>
              <a:rPr lang="en-ID" sz="2400" dirty="0"/>
              <a:t> </a:t>
            </a:r>
            <a:r>
              <a:rPr lang="en-ID" sz="2400" dirty="0" err="1"/>
              <a:t>diskriminatif</a:t>
            </a:r>
            <a:r>
              <a:rPr lang="en-ID" sz="2400" dirty="0"/>
              <a:t> </a:t>
            </a:r>
            <a:r>
              <a:rPr lang="en-ID" sz="2400" dirty="0" err="1"/>
              <a:t>atas</a:t>
            </a:r>
            <a:r>
              <a:rPr lang="en-ID" sz="2400" dirty="0"/>
              <a:t> </a:t>
            </a:r>
            <a:r>
              <a:rPr lang="en-ID" sz="2400" dirty="0" err="1"/>
              <a:t>dasar</a:t>
            </a:r>
            <a:r>
              <a:rPr lang="en-ID" sz="2400" dirty="0"/>
              <a:t> </a:t>
            </a:r>
            <a:r>
              <a:rPr lang="en-ID" sz="2400" dirty="0" err="1"/>
              <a:t>perbedaan</a:t>
            </a:r>
            <a:r>
              <a:rPr lang="en-ID" sz="2400" dirty="0"/>
              <a:t> </a:t>
            </a:r>
            <a:r>
              <a:rPr lang="en-ID" sz="2400" dirty="0" err="1"/>
              <a:t>kelamin</a:t>
            </a:r>
            <a:r>
              <a:rPr lang="en-ID" sz="2400" dirty="0"/>
              <a:t>, Bahasa</a:t>
            </a:r>
          </a:p>
          <a:p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merendahkan</a:t>
            </a:r>
            <a:r>
              <a:rPr lang="en-ID" sz="2400" dirty="0"/>
              <a:t> </a:t>
            </a:r>
            <a:r>
              <a:rPr lang="en-ID" sz="2400" dirty="0" err="1"/>
              <a:t>derajat</a:t>
            </a:r>
            <a:r>
              <a:rPr lang="en-ID" sz="2400" dirty="0"/>
              <a:t> orang </a:t>
            </a:r>
            <a:r>
              <a:rPr lang="en-ID" sz="2400" dirty="0" err="1"/>
              <a:t>lemah</a:t>
            </a:r>
            <a:r>
              <a:rPr lang="en-ID" sz="2400" dirty="0"/>
              <a:t>, </a:t>
            </a:r>
            <a:r>
              <a:rPr lang="en-ID" sz="2400" dirty="0" err="1"/>
              <a:t>miskin</a:t>
            </a:r>
            <a:r>
              <a:rPr lang="en-ID" sz="2400" dirty="0"/>
              <a:t>, </a:t>
            </a:r>
            <a:r>
              <a:rPr lang="en-ID" sz="2400" dirty="0" err="1"/>
              <a:t>sakit</a:t>
            </a:r>
            <a:r>
              <a:rPr lang="en-ID" sz="2400" dirty="0"/>
              <a:t>, </a:t>
            </a:r>
            <a:r>
              <a:rPr lang="en-ID" sz="2400" dirty="0" err="1"/>
              <a:t>cacat</a:t>
            </a:r>
            <a:endParaRPr lang="en-ID" sz="2400" dirty="0"/>
          </a:p>
          <a:p>
            <a:r>
              <a:rPr lang="en-ID" sz="2400" dirty="0" err="1"/>
              <a:t>Terkait</a:t>
            </a:r>
            <a:r>
              <a:rPr lang="en-ID" sz="2400" dirty="0"/>
              <a:t> </a:t>
            </a:r>
            <a:r>
              <a:rPr lang="en-ID" sz="2400" dirty="0" err="1"/>
              <a:t>koreksi</a:t>
            </a:r>
            <a:r>
              <a:rPr lang="en-ID" sz="2400" dirty="0"/>
              <a:t>, </a:t>
            </a:r>
            <a:r>
              <a:rPr lang="en-ID" sz="2400" dirty="0" err="1"/>
              <a:t>hak</a:t>
            </a:r>
            <a:r>
              <a:rPr lang="en-ID" sz="2400" dirty="0"/>
              <a:t> </a:t>
            </a:r>
            <a:r>
              <a:rPr lang="en-ID" sz="2400" dirty="0" err="1"/>
              <a:t>jawab</a:t>
            </a:r>
            <a:r>
              <a:rPr lang="en-ID" sz="2400" dirty="0"/>
              <a:t>, </a:t>
            </a:r>
            <a:r>
              <a:rPr lang="en-ID" sz="2400" dirty="0" err="1"/>
              <a:t>ralat</a:t>
            </a:r>
            <a:endParaRPr lang="en-ID" sz="2400" dirty="0"/>
          </a:p>
          <a:p>
            <a:endParaRPr lang="en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849" y="2364377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34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 smtClean="0"/>
              <a:t>Mengacu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UU 40/99 </a:t>
            </a:r>
            <a:r>
              <a:rPr lang="en-ID" dirty="0" err="1" smtClean="0"/>
              <a:t>Pers</a:t>
            </a:r>
            <a:r>
              <a:rPr lang="en-ID" dirty="0" smtClean="0"/>
              <a:t>, KEJ/KEWI </a:t>
            </a:r>
            <a:r>
              <a:rPr lang="en-ID" dirty="0" err="1" smtClean="0"/>
              <a:t>misalnya</a:t>
            </a:r>
            <a:r>
              <a:rPr lang="en-ID" dirty="0" smtClean="0"/>
              <a:t>;</a:t>
            </a:r>
          </a:p>
          <a:p>
            <a:r>
              <a:rPr lang="en-ID" dirty="0" smtClean="0"/>
              <a:t>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boleh</a:t>
            </a:r>
            <a:r>
              <a:rPr lang="en-ID" dirty="0" smtClean="0"/>
              <a:t> </a:t>
            </a:r>
            <a:r>
              <a:rPr lang="en-ID" dirty="0" err="1" smtClean="0"/>
              <a:t>memuat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r>
              <a:rPr lang="en-ID" dirty="0" smtClean="0"/>
              <a:t> </a:t>
            </a:r>
            <a:r>
              <a:rPr lang="en-ID" dirty="0" err="1" smtClean="0"/>
              <a:t>bohong</a:t>
            </a:r>
            <a:r>
              <a:rPr lang="en-ID" dirty="0" smtClean="0"/>
              <a:t>, fitnah, </a:t>
            </a:r>
            <a:r>
              <a:rPr lang="en-ID" dirty="0" err="1" smtClean="0"/>
              <a:t>sadis</a:t>
            </a:r>
            <a:r>
              <a:rPr lang="en-ID" dirty="0" smtClean="0"/>
              <a:t>,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cabul</a:t>
            </a:r>
            <a:endParaRPr lang="en-ID" dirty="0" smtClean="0"/>
          </a:p>
          <a:p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memuat</a:t>
            </a:r>
            <a:r>
              <a:rPr lang="en-ID" dirty="0" smtClean="0"/>
              <a:t> </a:t>
            </a:r>
            <a:r>
              <a:rPr lang="en-ID" dirty="0" err="1" smtClean="0"/>
              <a:t>berita</a:t>
            </a:r>
            <a:r>
              <a:rPr lang="en-ID" dirty="0" smtClean="0"/>
              <a:t> yang </a:t>
            </a:r>
            <a:r>
              <a:rPr lang="en-ID" dirty="0" err="1" smtClean="0"/>
              <a:t>mengandung</a:t>
            </a:r>
            <a:r>
              <a:rPr lang="en-ID" dirty="0" smtClean="0"/>
              <a:t> </a:t>
            </a:r>
            <a:r>
              <a:rPr lang="en-ID" dirty="0" err="1" smtClean="0"/>
              <a:t>prasangka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kebencian</a:t>
            </a:r>
            <a:r>
              <a:rPr lang="en-ID" dirty="0" smtClean="0"/>
              <a:t> </a:t>
            </a:r>
            <a:r>
              <a:rPr lang="en-ID" dirty="0" err="1" smtClean="0"/>
              <a:t>terkait</a:t>
            </a:r>
            <a:r>
              <a:rPr lang="en-ID" dirty="0" smtClean="0"/>
              <a:t> SARA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menganjurkan</a:t>
            </a:r>
            <a:r>
              <a:rPr lang="en-ID" dirty="0" smtClean="0"/>
              <a:t> </a:t>
            </a:r>
            <a:r>
              <a:rPr lang="en-ID" dirty="0" err="1" smtClean="0"/>
              <a:t>tindakan</a:t>
            </a:r>
            <a:r>
              <a:rPr lang="en-ID" dirty="0" smtClean="0"/>
              <a:t> </a:t>
            </a:r>
            <a:r>
              <a:rPr lang="en-ID" dirty="0" err="1" smtClean="0"/>
              <a:t>kekerasan</a:t>
            </a:r>
            <a:endParaRPr lang="en-ID" dirty="0" smtClean="0"/>
          </a:p>
          <a:p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memuat</a:t>
            </a:r>
            <a:r>
              <a:rPr lang="en-ID" dirty="0" smtClean="0"/>
              <a:t> </a:t>
            </a:r>
            <a:r>
              <a:rPr lang="en-ID" dirty="0" err="1" smtClean="0"/>
              <a:t>berita</a:t>
            </a:r>
            <a:r>
              <a:rPr lang="en-ID" dirty="0" smtClean="0"/>
              <a:t> </a:t>
            </a:r>
            <a:r>
              <a:rPr lang="en-ID" dirty="0" err="1" smtClean="0"/>
              <a:t>diskriminatif</a:t>
            </a:r>
            <a:r>
              <a:rPr lang="en-ID" dirty="0" smtClean="0"/>
              <a:t> </a:t>
            </a:r>
            <a:r>
              <a:rPr lang="en-ID" dirty="0" err="1" smtClean="0"/>
              <a:t>atas</a:t>
            </a:r>
            <a:r>
              <a:rPr lang="en-ID" dirty="0" smtClean="0"/>
              <a:t> </a:t>
            </a:r>
            <a:r>
              <a:rPr lang="en-ID" dirty="0" err="1" smtClean="0"/>
              <a:t>dasar</a:t>
            </a:r>
            <a:r>
              <a:rPr lang="en-ID" dirty="0" smtClean="0"/>
              <a:t> </a:t>
            </a:r>
            <a:r>
              <a:rPr lang="en-ID" dirty="0" err="1" smtClean="0"/>
              <a:t>perbedaan</a:t>
            </a:r>
            <a:r>
              <a:rPr lang="en-ID" dirty="0" smtClean="0"/>
              <a:t> </a:t>
            </a:r>
            <a:r>
              <a:rPr lang="en-ID" dirty="0" err="1" smtClean="0"/>
              <a:t>kelamin</a:t>
            </a:r>
            <a:r>
              <a:rPr lang="en-ID" dirty="0" smtClean="0"/>
              <a:t>, </a:t>
            </a:r>
            <a:r>
              <a:rPr lang="en-ID" dirty="0" err="1" smtClean="0"/>
              <a:t>bahasa</a:t>
            </a:r>
            <a:endParaRPr lang="en-ID" dirty="0" smtClean="0"/>
          </a:p>
          <a:p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merendahkan</a:t>
            </a:r>
            <a:r>
              <a:rPr lang="en-ID" dirty="0" smtClean="0"/>
              <a:t> </a:t>
            </a:r>
            <a:r>
              <a:rPr lang="en-ID" dirty="0" err="1" smtClean="0"/>
              <a:t>derajat</a:t>
            </a:r>
            <a:r>
              <a:rPr lang="en-ID" dirty="0" smtClean="0"/>
              <a:t> orang </a:t>
            </a:r>
            <a:r>
              <a:rPr lang="en-ID" dirty="0" err="1" smtClean="0"/>
              <a:t>lemah</a:t>
            </a:r>
            <a:r>
              <a:rPr lang="en-ID" dirty="0" smtClean="0"/>
              <a:t>, </a:t>
            </a:r>
            <a:r>
              <a:rPr lang="en-ID" dirty="0" err="1" smtClean="0"/>
              <a:t>miskin</a:t>
            </a:r>
            <a:r>
              <a:rPr lang="en-ID" dirty="0" smtClean="0"/>
              <a:t>, </a:t>
            </a:r>
            <a:r>
              <a:rPr lang="en-ID" dirty="0" err="1" smtClean="0"/>
              <a:t>sakit</a:t>
            </a:r>
            <a:r>
              <a:rPr lang="en-ID" dirty="0" smtClean="0"/>
              <a:t>, </a:t>
            </a:r>
            <a:r>
              <a:rPr lang="en-ID" dirty="0" err="1" smtClean="0"/>
              <a:t>cacat</a:t>
            </a:r>
            <a:endParaRPr lang="en-ID" dirty="0" smtClean="0"/>
          </a:p>
          <a:p>
            <a:r>
              <a:rPr lang="en-ID" dirty="0" err="1" smtClean="0"/>
              <a:t>Terkait</a:t>
            </a:r>
            <a:r>
              <a:rPr lang="en-ID" dirty="0" smtClean="0"/>
              <a:t> </a:t>
            </a:r>
            <a:r>
              <a:rPr lang="en-ID" dirty="0" err="1" smtClean="0"/>
              <a:t>koreksi</a:t>
            </a:r>
            <a:r>
              <a:rPr lang="en-ID" dirty="0" smtClean="0"/>
              <a:t>, </a:t>
            </a:r>
            <a:r>
              <a:rPr lang="en-ID" dirty="0" err="1" smtClean="0"/>
              <a:t>hak</a:t>
            </a:r>
            <a:r>
              <a:rPr lang="en-ID" dirty="0" smtClean="0"/>
              <a:t> </a:t>
            </a:r>
            <a:r>
              <a:rPr lang="en-ID" dirty="0" err="1" smtClean="0"/>
              <a:t>jawab</a:t>
            </a:r>
            <a:r>
              <a:rPr lang="en-ID" dirty="0" smtClean="0"/>
              <a:t>, </a:t>
            </a:r>
            <a:r>
              <a:rPr lang="en-ID" dirty="0" err="1" smtClean="0"/>
              <a:t>ralat</a:t>
            </a:r>
            <a:endParaRPr lang="en-ID" dirty="0" smtClean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6977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154" y="2052116"/>
            <a:ext cx="9914709" cy="3997828"/>
          </a:xfrm>
        </p:spPr>
        <p:txBody>
          <a:bodyPr>
            <a:normAutofit/>
          </a:bodyPr>
          <a:lstStyle/>
          <a:p>
            <a:r>
              <a:rPr lang="en-ID" sz="2800" dirty="0" err="1"/>
              <a:t>K</a:t>
            </a:r>
            <a:r>
              <a:rPr lang="en-ID" sz="2800" dirty="0" err="1" smtClean="0"/>
              <a:t>oreksi</a:t>
            </a:r>
            <a:r>
              <a:rPr lang="en-ID" sz="2800" dirty="0" smtClean="0"/>
              <a:t>, </a:t>
            </a:r>
            <a:r>
              <a:rPr lang="en-ID" sz="2800" dirty="0" err="1" smtClean="0"/>
              <a:t>hak</a:t>
            </a:r>
            <a:r>
              <a:rPr lang="en-ID" sz="2800" dirty="0" smtClean="0"/>
              <a:t> </a:t>
            </a:r>
            <a:r>
              <a:rPr lang="en-ID" sz="2800" dirty="0" err="1" smtClean="0"/>
              <a:t>jawab</a:t>
            </a:r>
            <a:r>
              <a:rPr lang="en-ID" sz="2800" dirty="0" smtClean="0"/>
              <a:t>, </a:t>
            </a:r>
            <a:r>
              <a:rPr lang="en-ID" sz="2800" dirty="0" err="1" smtClean="0"/>
              <a:t>ralat</a:t>
            </a:r>
            <a:r>
              <a:rPr lang="en-ID" sz="2800" dirty="0" smtClean="0"/>
              <a:t> </a:t>
            </a:r>
            <a:r>
              <a:rPr lang="en-ID" sz="2800" dirty="0" err="1" smtClean="0"/>
              <a:t>mengacu</a:t>
            </a:r>
            <a:r>
              <a:rPr lang="en-ID" sz="2800" dirty="0" smtClean="0"/>
              <a:t> </a:t>
            </a:r>
            <a:r>
              <a:rPr lang="en-ID" sz="2800" dirty="0" err="1" smtClean="0"/>
              <a:t>pada</a:t>
            </a:r>
            <a:r>
              <a:rPr lang="en-ID" sz="2800" dirty="0" smtClean="0"/>
              <a:t> UU 40/99 </a:t>
            </a:r>
            <a:r>
              <a:rPr lang="en-ID" sz="2800" dirty="0" err="1" smtClean="0"/>
              <a:t>dan</a:t>
            </a:r>
            <a:r>
              <a:rPr lang="en-ID" sz="2800" dirty="0" smtClean="0"/>
              <a:t> KEJ</a:t>
            </a:r>
          </a:p>
          <a:p>
            <a:pPr marL="0" indent="0">
              <a:buNone/>
            </a:pP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801131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731" y="3291840"/>
            <a:ext cx="9627326" cy="3566160"/>
          </a:xfrm>
        </p:spPr>
        <p:txBody>
          <a:bodyPr>
            <a:normAutofit/>
          </a:bodyPr>
          <a:lstStyle/>
          <a:p>
            <a:r>
              <a:rPr lang="en-ID" sz="2800" dirty="0" err="1" smtClean="0"/>
              <a:t>Berita</a:t>
            </a:r>
            <a:r>
              <a:rPr lang="en-ID" sz="2800" dirty="0" smtClean="0"/>
              <a:t> yang </a:t>
            </a:r>
            <a:r>
              <a:rPr lang="en-ID" sz="2800" dirty="0" err="1" smtClean="0"/>
              <a:t>sudah</a:t>
            </a:r>
            <a:r>
              <a:rPr lang="en-ID" sz="2800" dirty="0" smtClean="0"/>
              <a:t> </a:t>
            </a:r>
            <a:r>
              <a:rPr lang="en-ID" sz="2800" dirty="0" err="1" smtClean="0"/>
              <a:t>disiarkan</a:t>
            </a:r>
            <a:r>
              <a:rPr lang="en-ID" sz="2800" dirty="0" smtClean="0"/>
              <a:t> </a:t>
            </a:r>
            <a:r>
              <a:rPr lang="en-ID" sz="2800" dirty="0" err="1" smtClean="0"/>
              <a:t>tidak</a:t>
            </a:r>
            <a:r>
              <a:rPr lang="en-ID" sz="2800" dirty="0" smtClean="0"/>
              <a:t> </a:t>
            </a:r>
            <a:r>
              <a:rPr lang="en-ID" sz="2800" dirty="0" err="1" smtClean="0"/>
              <a:t>dapat</a:t>
            </a:r>
            <a:r>
              <a:rPr lang="en-ID" sz="2800" dirty="0" smtClean="0"/>
              <a:t> </a:t>
            </a:r>
            <a:r>
              <a:rPr lang="en-ID" sz="2800" dirty="0" err="1" smtClean="0"/>
              <a:t>dicabut</a:t>
            </a:r>
            <a:r>
              <a:rPr lang="en-ID" sz="2800" dirty="0" smtClean="0"/>
              <a:t> </a:t>
            </a:r>
            <a:r>
              <a:rPr lang="en-ID" sz="2800" dirty="0" err="1" smtClean="0"/>
              <a:t>dengan</a:t>
            </a:r>
            <a:r>
              <a:rPr lang="en-ID" sz="2800" dirty="0" smtClean="0"/>
              <a:t> </a:t>
            </a:r>
            <a:r>
              <a:rPr lang="en-ID" sz="2800" dirty="0" err="1" smtClean="0"/>
              <a:t>alasan</a:t>
            </a:r>
            <a:r>
              <a:rPr lang="en-ID" sz="2800" dirty="0" smtClean="0"/>
              <a:t> sensor </a:t>
            </a:r>
            <a:r>
              <a:rPr lang="en-ID" sz="2800" dirty="0" err="1" smtClean="0"/>
              <a:t>kecuali</a:t>
            </a:r>
            <a:r>
              <a:rPr lang="en-ID" sz="2800" dirty="0" smtClean="0"/>
              <a:t> </a:t>
            </a:r>
            <a:r>
              <a:rPr lang="en-ID" sz="2800" dirty="0" err="1" smtClean="0"/>
              <a:t>terkait</a:t>
            </a:r>
            <a:r>
              <a:rPr lang="en-ID" sz="2800" dirty="0" smtClean="0"/>
              <a:t> SARA, </a:t>
            </a:r>
            <a:r>
              <a:rPr lang="en-ID" sz="2800" dirty="0" err="1" smtClean="0"/>
              <a:t>kesusilaan</a:t>
            </a:r>
            <a:r>
              <a:rPr lang="en-ID" sz="2800" dirty="0" smtClean="0"/>
              <a:t>, masa </a:t>
            </a:r>
            <a:r>
              <a:rPr lang="en-ID" sz="2800" dirty="0" err="1" smtClean="0"/>
              <a:t>depan</a:t>
            </a:r>
            <a:r>
              <a:rPr lang="en-ID" sz="2800" dirty="0" smtClean="0"/>
              <a:t> </a:t>
            </a:r>
            <a:r>
              <a:rPr lang="en-ID" sz="2800" dirty="0" err="1" smtClean="0"/>
              <a:t>anak</a:t>
            </a:r>
            <a:r>
              <a:rPr lang="en-ID" sz="2800" dirty="0" smtClean="0"/>
              <a:t>, </a:t>
            </a:r>
            <a:r>
              <a:rPr lang="en-ID" sz="2800" dirty="0" err="1" smtClean="0"/>
              <a:t>traumatik</a:t>
            </a:r>
            <a:r>
              <a:rPr lang="en-ID" sz="2800" dirty="0" smtClean="0"/>
              <a:t>, </a:t>
            </a:r>
            <a:endParaRPr lang="en-ID" sz="2800" dirty="0" smtClean="0"/>
          </a:p>
          <a:p>
            <a:r>
              <a:rPr lang="en-ID" sz="2800" dirty="0" err="1" smtClean="0"/>
              <a:t>Pencabutan</a:t>
            </a:r>
            <a:r>
              <a:rPr lang="en-ID" sz="2800" dirty="0" smtClean="0"/>
              <a:t> </a:t>
            </a:r>
            <a:r>
              <a:rPr lang="en-ID" sz="2800" dirty="0" err="1" smtClean="0"/>
              <a:t>berita</a:t>
            </a:r>
            <a:r>
              <a:rPr lang="en-ID" sz="2800" dirty="0" smtClean="0"/>
              <a:t> </a:t>
            </a:r>
            <a:r>
              <a:rPr lang="en-ID" sz="2800" dirty="0" err="1" smtClean="0"/>
              <a:t>wajib</a:t>
            </a:r>
            <a:r>
              <a:rPr lang="en-ID" sz="2800" dirty="0" smtClean="0"/>
              <a:t> </a:t>
            </a:r>
            <a:r>
              <a:rPr lang="en-ID" sz="2800" dirty="0" err="1" smtClean="0"/>
              <a:t>disertai</a:t>
            </a:r>
            <a:r>
              <a:rPr lang="en-ID" sz="2800" dirty="0" smtClean="0"/>
              <a:t> </a:t>
            </a:r>
            <a:r>
              <a:rPr lang="en-ID" sz="2800" dirty="0" err="1" smtClean="0"/>
              <a:t>alasan</a:t>
            </a:r>
            <a:r>
              <a:rPr lang="en-ID" sz="2800" dirty="0" smtClean="0"/>
              <a:t> </a:t>
            </a:r>
            <a:r>
              <a:rPr lang="en-ID" sz="2800" dirty="0" err="1" smtClean="0"/>
              <a:t>dan</a:t>
            </a:r>
            <a:r>
              <a:rPr lang="en-ID" sz="2800" dirty="0" smtClean="0"/>
              <a:t> </a:t>
            </a:r>
            <a:r>
              <a:rPr lang="en-ID" sz="2800" dirty="0" err="1" smtClean="0"/>
              <a:t>diumumkan</a:t>
            </a:r>
            <a:r>
              <a:rPr lang="en-ID" sz="2800" dirty="0" smtClean="0"/>
              <a:t> </a:t>
            </a:r>
            <a:r>
              <a:rPr lang="en-ID" sz="2800" dirty="0" err="1" smtClean="0"/>
              <a:t>ke</a:t>
            </a:r>
            <a:r>
              <a:rPr lang="en-ID" sz="2800" dirty="0" smtClean="0"/>
              <a:t> </a:t>
            </a:r>
            <a:r>
              <a:rPr lang="en-ID" sz="2800" dirty="0" err="1" smtClean="0"/>
              <a:t>publik</a:t>
            </a:r>
            <a:endParaRPr lang="en-ID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953" y="788848"/>
            <a:ext cx="4212579" cy="220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56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4000" dirty="0" err="1" smtClean="0"/>
              <a:t>Bedakan</a:t>
            </a:r>
            <a:r>
              <a:rPr lang="en-ID" sz="4000" dirty="0" smtClean="0"/>
              <a:t> </a:t>
            </a:r>
            <a:r>
              <a:rPr lang="en-ID" sz="4000" dirty="0" err="1" smtClean="0"/>
              <a:t>berita</a:t>
            </a:r>
            <a:r>
              <a:rPr lang="en-ID" sz="4000" dirty="0" smtClean="0"/>
              <a:t> </a:t>
            </a:r>
            <a:r>
              <a:rPr lang="en-ID" sz="4000" dirty="0" err="1" smtClean="0"/>
              <a:t>dan</a:t>
            </a:r>
            <a:r>
              <a:rPr lang="en-ID" sz="4000" dirty="0" smtClean="0"/>
              <a:t> </a:t>
            </a:r>
            <a:r>
              <a:rPr lang="en-ID" sz="4000" dirty="0" err="1" smtClean="0"/>
              <a:t>iklan</a:t>
            </a:r>
            <a:endParaRPr lang="en-ID" sz="4000" dirty="0" smtClean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9216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309" y="1004001"/>
            <a:ext cx="8752113" cy="1077229"/>
          </a:xfrm>
        </p:spPr>
        <p:txBody>
          <a:bodyPr>
            <a:noAutofit/>
          </a:bodyPr>
          <a:lstStyle/>
          <a:p>
            <a:pPr algn="l"/>
            <a:r>
              <a:rPr lang="en-ID" sz="3600" dirty="0" err="1">
                <a:solidFill>
                  <a:srgbClr val="FFC000"/>
                </a:solidFill>
              </a:rPr>
              <a:t>Pedoman</a:t>
            </a:r>
            <a:r>
              <a:rPr lang="en-ID" sz="3600" dirty="0">
                <a:solidFill>
                  <a:srgbClr val="FFC000"/>
                </a:solidFill>
              </a:rPr>
              <a:t> </a:t>
            </a:r>
            <a:r>
              <a:rPr lang="en-ID" sz="3600" dirty="0" err="1">
                <a:solidFill>
                  <a:srgbClr val="FFC000"/>
                </a:solidFill>
              </a:rPr>
              <a:t>Penulisan</a:t>
            </a:r>
            <a:r>
              <a:rPr lang="en-ID" sz="3600" dirty="0">
                <a:solidFill>
                  <a:srgbClr val="FFC000"/>
                </a:solidFill>
              </a:rPr>
              <a:t> Media </a:t>
            </a:r>
            <a:r>
              <a:rPr lang="en-ID" sz="3600" dirty="0" err="1">
                <a:solidFill>
                  <a:srgbClr val="FFC000"/>
                </a:solidFill>
              </a:rPr>
              <a:t>Siber</a:t>
            </a:r>
            <a:r>
              <a:rPr lang="en-ID" sz="3600" dirty="0">
                <a:solidFill>
                  <a:srgbClr val="FFC000"/>
                </a:solidFill>
              </a:rPr>
              <a:t> (PPMS)</a:t>
            </a:r>
            <a:br>
              <a:rPr lang="en-ID" sz="3600" dirty="0">
                <a:solidFill>
                  <a:srgbClr val="FFC000"/>
                </a:solidFill>
              </a:rPr>
            </a:br>
            <a:endParaRPr lang="en-ID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2052116"/>
            <a:ext cx="6100355" cy="3997828"/>
          </a:xfrm>
        </p:spPr>
        <p:txBody>
          <a:bodyPr>
            <a:normAutofit/>
          </a:bodyPr>
          <a:lstStyle/>
          <a:p>
            <a:r>
              <a:rPr lang="en-ID" sz="2400" dirty="0" err="1" smtClean="0"/>
              <a:t>Pertama</a:t>
            </a:r>
            <a:r>
              <a:rPr lang="en-ID" sz="2400" dirty="0" smtClean="0"/>
              <a:t> kali </a:t>
            </a:r>
            <a:r>
              <a:rPr lang="en-ID" sz="2400" dirty="0" err="1" smtClean="0"/>
              <a:t>diperkenalkan</a:t>
            </a:r>
            <a:r>
              <a:rPr lang="en-ID" sz="2400" dirty="0" smtClean="0"/>
              <a:t> Nicholas Johnson (Federal </a:t>
            </a:r>
            <a:r>
              <a:rPr lang="en-ID" sz="2400" dirty="0" err="1" smtClean="0"/>
              <a:t>Comm</a:t>
            </a:r>
            <a:r>
              <a:rPr lang="en-ID" sz="2400" dirty="0" smtClean="0"/>
              <a:t> Commission/FCC </a:t>
            </a:r>
            <a:r>
              <a:rPr lang="en-ID" sz="2400" dirty="0" err="1" smtClean="0"/>
              <a:t>atau</a:t>
            </a:r>
            <a:r>
              <a:rPr lang="en-ID" sz="2400" dirty="0" smtClean="0"/>
              <a:t> </a:t>
            </a:r>
            <a:r>
              <a:rPr lang="en-ID" sz="2400" dirty="0" err="1" smtClean="0"/>
              <a:t>Komisi</a:t>
            </a:r>
            <a:r>
              <a:rPr lang="en-ID" sz="2400" dirty="0" smtClean="0"/>
              <a:t> </a:t>
            </a:r>
            <a:r>
              <a:rPr lang="en-ID" sz="2400" dirty="0" err="1" smtClean="0"/>
              <a:t>Komunikasi</a:t>
            </a:r>
            <a:r>
              <a:rPr lang="en-ID" sz="2400" dirty="0" smtClean="0"/>
              <a:t> AS) </a:t>
            </a:r>
            <a:r>
              <a:rPr lang="en-ID" sz="2400" dirty="0" err="1" smtClean="0"/>
              <a:t>pada</a:t>
            </a:r>
            <a:r>
              <a:rPr lang="en-ID" sz="2400" dirty="0" smtClean="0"/>
              <a:t> 1966-1973</a:t>
            </a:r>
          </a:p>
          <a:p>
            <a:r>
              <a:rPr lang="en-ID" sz="2400" dirty="0" err="1" smtClean="0"/>
              <a:t>Kasus</a:t>
            </a:r>
            <a:r>
              <a:rPr lang="en-ID" sz="2400" dirty="0" smtClean="0"/>
              <a:t> </a:t>
            </a:r>
            <a:r>
              <a:rPr lang="en-ID" sz="2400" dirty="0" err="1" smtClean="0"/>
              <a:t>jurnalisme</a:t>
            </a:r>
            <a:r>
              <a:rPr lang="en-ID" sz="2400" dirty="0" smtClean="0"/>
              <a:t> online </a:t>
            </a:r>
            <a:r>
              <a:rPr lang="en-ID" sz="2400" dirty="0" err="1" smtClean="0"/>
              <a:t>hampir</a:t>
            </a:r>
            <a:r>
              <a:rPr lang="en-ID" sz="2400" dirty="0" smtClean="0"/>
              <a:t> </a:t>
            </a:r>
            <a:r>
              <a:rPr lang="en-ID" sz="2400" dirty="0" err="1" smtClean="0"/>
              <a:t>sama</a:t>
            </a:r>
            <a:r>
              <a:rPr lang="en-ID" sz="2400" dirty="0" smtClean="0"/>
              <a:t> </a:t>
            </a:r>
            <a:r>
              <a:rPr lang="en-ID" sz="2400" dirty="0" err="1" smtClean="0"/>
              <a:t>jurnalisme</a:t>
            </a:r>
            <a:r>
              <a:rPr lang="en-ID" sz="2400" dirty="0" smtClean="0"/>
              <a:t> </a:t>
            </a:r>
            <a:r>
              <a:rPr lang="en-ID" sz="2400" dirty="0" err="1" smtClean="0"/>
              <a:t>cetak</a:t>
            </a:r>
            <a:r>
              <a:rPr lang="en-ID" sz="2400" dirty="0" smtClean="0"/>
              <a:t>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elektronik</a:t>
            </a:r>
            <a:endParaRPr lang="en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015" y="2836297"/>
            <a:ext cx="3499407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5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611" y="979714"/>
            <a:ext cx="8771246" cy="907808"/>
          </a:xfrm>
        </p:spPr>
        <p:txBody>
          <a:bodyPr>
            <a:normAutofit/>
          </a:bodyPr>
          <a:lstStyle/>
          <a:p>
            <a:pPr algn="l"/>
            <a:r>
              <a:rPr lang="en-ID" sz="3600" dirty="0" smtClean="0">
                <a:solidFill>
                  <a:srgbClr val="FFC000"/>
                </a:solidFill>
              </a:rPr>
              <a:t>KASUS</a:t>
            </a:r>
            <a:endParaRPr lang="en-ID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103" y="2052116"/>
            <a:ext cx="5021231" cy="3997828"/>
          </a:xfrm>
        </p:spPr>
        <p:txBody>
          <a:bodyPr>
            <a:noAutofit/>
          </a:bodyPr>
          <a:lstStyle/>
          <a:p>
            <a:r>
              <a:rPr lang="en-ID" sz="2800" dirty="0" err="1" smtClean="0"/>
              <a:t>Penyerangan</a:t>
            </a:r>
            <a:r>
              <a:rPr lang="en-ID" sz="2800" dirty="0" smtClean="0"/>
              <a:t> </a:t>
            </a:r>
            <a:r>
              <a:rPr lang="en-ID" sz="2800" dirty="0" err="1" smtClean="0"/>
              <a:t>kepentingan</a:t>
            </a:r>
            <a:r>
              <a:rPr lang="en-ID" sz="2800" dirty="0" smtClean="0"/>
              <a:t> </a:t>
            </a:r>
            <a:r>
              <a:rPr lang="en-ID" sz="2800" dirty="0" err="1" smtClean="0"/>
              <a:t>pribadi</a:t>
            </a:r>
            <a:endParaRPr lang="en-ID" sz="2800" dirty="0" smtClean="0"/>
          </a:p>
          <a:p>
            <a:r>
              <a:rPr lang="en-ID" sz="2800" dirty="0" err="1" smtClean="0"/>
              <a:t>Pencemaran</a:t>
            </a:r>
            <a:r>
              <a:rPr lang="en-ID" sz="2800" dirty="0" smtClean="0"/>
              <a:t> </a:t>
            </a:r>
            <a:r>
              <a:rPr lang="en-ID" sz="2800" dirty="0" err="1" smtClean="0"/>
              <a:t>nama</a:t>
            </a:r>
            <a:r>
              <a:rPr lang="en-ID" sz="2800" dirty="0" smtClean="0"/>
              <a:t> </a:t>
            </a:r>
            <a:r>
              <a:rPr lang="en-ID" sz="2800" dirty="0" err="1" smtClean="0"/>
              <a:t>baik</a:t>
            </a:r>
            <a:endParaRPr lang="en-ID" sz="2800" dirty="0" smtClean="0"/>
          </a:p>
          <a:p>
            <a:r>
              <a:rPr lang="en-ID" sz="2800" dirty="0" err="1" smtClean="0"/>
              <a:t>Pembunuhan</a:t>
            </a:r>
            <a:r>
              <a:rPr lang="en-ID" sz="2800" dirty="0" smtClean="0"/>
              <a:t> </a:t>
            </a:r>
            <a:r>
              <a:rPr lang="en-ID" sz="2800" dirty="0" err="1" smtClean="0"/>
              <a:t>karakter</a:t>
            </a:r>
            <a:endParaRPr lang="en-ID" sz="2800" dirty="0" smtClean="0"/>
          </a:p>
          <a:p>
            <a:r>
              <a:rPr lang="en-ID" sz="2800" dirty="0" err="1" smtClean="0"/>
              <a:t>Penyebaran</a:t>
            </a:r>
            <a:r>
              <a:rPr lang="en-ID" sz="2800" dirty="0" smtClean="0"/>
              <a:t> </a:t>
            </a:r>
            <a:r>
              <a:rPr lang="en-ID" sz="2800" dirty="0" err="1" smtClean="0"/>
              <a:t>kebencian</a:t>
            </a:r>
            <a:r>
              <a:rPr lang="en-ID" sz="2800" dirty="0" smtClean="0"/>
              <a:t>, </a:t>
            </a:r>
            <a:r>
              <a:rPr lang="en-ID" sz="2800" dirty="0" err="1" smtClean="0"/>
              <a:t>rasial</a:t>
            </a:r>
            <a:r>
              <a:rPr lang="en-ID" sz="2800" dirty="0" smtClean="0"/>
              <a:t>, </a:t>
            </a:r>
            <a:r>
              <a:rPr lang="en-ID" sz="2800" dirty="0" err="1" smtClean="0"/>
              <a:t>dan</a:t>
            </a:r>
            <a:r>
              <a:rPr lang="en-ID" sz="2800" dirty="0" smtClean="0"/>
              <a:t> </a:t>
            </a:r>
            <a:r>
              <a:rPr lang="en-ID" sz="2800" dirty="0" err="1" smtClean="0"/>
              <a:t>pertentangan</a:t>
            </a:r>
            <a:r>
              <a:rPr lang="en-ID" sz="2800" dirty="0" smtClean="0"/>
              <a:t> agama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4919" y="2052116"/>
            <a:ext cx="3895725" cy="25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7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103" y="2052116"/>
            <a:ext cx="5212080" cy="3997828"/>
          </a:xfrm>
        </p:spPr>
        <p:txBody>
          <a:bodyPr>
            <a:normAutofit fontScale="92500"/>
          </a:bodyPr>
          <a:lstStyle/>
          <a:p>
            <a:r>
              <a:rPr lang="en-ID" sz="2800" dirty="0" err="1"/>
              <a:t>Penyebaran</a:t>
            </a:r>
            <a:r>
              <a:rPr lang="en-ID" sz="2800" dirty="0"/>
              <a:t> </a:t>
            </a:r>
            <a:r>
              <a:rPr lang="en-ID" sz="2800" dirty="0" err="1"/>
              <a:t>hal-hal</a:t>
            </a:r>
            <a:r>
              <a:rPr lang="en-ID" sz="2800" dirty="0"/>
              <a:t>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bermoral</a:t>
            </a:r>
            <a:endParaRPr lang="en-ID" sz="2800" dirty="0"/>
          </a:p>
          <a:p>
            <a:r>
              <a:rPr lang="en-ID" sz="2800" dirty="0" err="1"/>
              <a:t>Penerapan</a:t>
            </a:r>
            <a:r>
              <a:rPr lang="en-ID" sz="2800" dirty="0"/>
              <a:t> </a:t>
            </a:r>
            <a:r>
              <a:rPr lang="en-ID" sz="2800" dirty="0" err="1"/>
              <a:t>kecurangan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jujur</a:t>
            </a:r>
            <a:r>
              <a:rPr lang="en-ID" sz="2800" dirty="0"/>
              <a:t>, </a:t>
            </a:r>
            <a:r>
              <a:rPr lang="en-ID" sz="2800" dirty="0" err="1"/>
              <a:t>termasuk</a:t>
            </a:r>
            <a:r>
              <a:rPr lang="en-ID" sz="2800" dirty="0"/>
              <a:t> </a:t>
            </a:r>
            <a:r>
              <a:rPr lang="en-ID" sz="2800" dirty="0" err="1"/>
              <a:t>menyampaikan</a:t>
            </a:r>
            <a:r>
              <a:rPr lang="en-ID" sz="2800" dirty="0"/>
              <a:t> </a:t>
            </a:r>
            <a:r>
              <a:rPr lang="en-ID" sz="2800" dirty="0" err="1"/>
              <a:t>iklan</a:t>
            </a:r>
            <a:r>
              <a:rPr lang="en-ID" sz="2800" dirty="0"/>
              <a:t> </a:t>
            </a:r>
            <a:r>
              <a:rPr lang="en-ID" sz="2800" dirty="0" err="1"/>
              <a:t>palsu</a:t>
            </a:r>
            <a:endParaRPr lang="en-ID" sz="2800" dirty="0"/>
          </a:p>
          <a:p>
            <a:r>
              <a:rPr lang="en-ID" sz="2800" dirty="0" err="1"/>
              <a:t>Pelanggaran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pengabaian</a:t>
            </a:r>
            <a:r>
              <a:rPr lang="en-ID" sz="2800" dirty="0"/>
              <a:t> </a:t>
            </a:r>
            <a:r>
              <a:rPr lang="en-ID" sz="2800" dirty="0" err="1"/>
              <a:t>hak</a:t>
            </a:r>
            <a:r>
              <a:rPr lang="en-ID" sz="2800" dirty="0"/>
              <a:t> </a:t>
            </a:r>
            <a:r>
              <a:rPr lang="en-ID" sz="2800" dirty="0" err="1"/>
              <a:t>cipta</a:t>
            </a:r>
            <a:r>
              <a:rPr lang="en-ID" sz="2800" dirty="0"/>
              <a:t> (copyright) </a:t>
            </a:r>
            <a:r>
              <a:rPr lang="en-ID" sz="2800" dirty="0" err="1"/>
              <a:t>dan</a:t>
            </a:r>
            <a:r>
              <a:rPr lang="en-ID" sz="2800" dirty="0"/>
              <a:t> HAKI</a:t>
            </a:r>
          </a:p>
          <a:p>
            <a:endParaRPr lang="en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2484" y="2217148"/>
            <a:ext cx="3895725" cy="25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D" dirty="0" smtClean="0">
                <a:solidFill>
                  <a:srgbClr val="FFC000"/>
                </a:solidFill>
              </a:rPr>
              <a:t>Tips </a:t>
            </a:r>
            <a:r>
              <a:rPr lang="en-ID" dirty="0" err="1" smtClean="0">
                <a:solidFill>
                  <a:srgbClr val="FFC000"/>
                </a:solidFill>
              </a:rPr>
              <a:t>terhindar</a:t>
            </a:r>
            <a:r>
              <a:rPr lang="en-ID" dirty="0" smtClean="0">
                <a:solidFill>
                  <a:srgbClr val="FFC000"/>
                </a:solidFill>
              </a:rPr>
              <a:t> </a:t>
            </a:r>
            <a:r>
              <a:rPr lang="en-ID" dirty="0" err="1" smtClean="0">
                <a:solidFill>
                  <a:srgbClr val="FFC000"/>
                </a:solidFill>
              </a:rPr>
              <a:t>dari</a:t>
            </a:r>
            <a:r>
              <a:rPr lang="en-ID" dirty="0" smtClean="0">
                <a:solidFill>
                  <a:srgbClr val="FFC000"/>
                </a:solidFill>
              </a:rPr>
              <a:t> </a:t>
            </a:r>
            <a:r>
              <a:rPr lang="en-ID" dirty="0" err="1" smtClean="0">
                <a:solidFill>
                  <a:srgbClr val="FFC000"/>
                </a:solidFill>
              </a:rPr>
              <a:t>hukum</a:t>
            </a:r>
            <a:endParaRPr lang="en-ID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3631473"/>
            <a:ext cx="10149840" cy="2991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dirty="0" err="1" smtClean="0"/>
              <a:t>Cuny</a:t>
            </a:r>
            <a:r>
              <a:rPr lang="en-ID" dirty="0" smtClean="0"/>
              <a:t> Graduate </a:t>
            </a:r>
            <a:r>
              <a:rPr lang="en-ID" dirty="0" err="1" smtClean="0"/>
              <a:t>Sxhool</a:t>
            </a:r>
            <a:r>
              <a:rPr lang="en-ID" dirty="0" smtClean="0"/>
              <a:t> of Journalism </a:t>
            </a:r>
            <a:r>
              <a:rPr lang="en-ID" dirty="0" err="1" smtClean="0"/>
              <a:t>didukung</a:t>
            </a:r>
            <a:r>
              <a:rPr lang="en-ID" dirty="0" smtClean="0"/>
              <a:t> </a:t>
            </a:r>
            <a:r>
              <a:rPr lang="en-ID" dirty="0" err="1" smtClean="0"/>
              <a:t>oleh</a:t>
            </a:r>
            <a:r>
              <a:rPr lang="en-ID" dirty="0" smtClean="0"/>
              <a:t> Knight Foundation:</a:t>
            </a:r>
          </a:p>
          <a:p>
            <a:r>
              <a:rPr lang="en-ID" dirty="0" err="1" smtClean="0"/>
              <a:t>Cek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ricek</a:t>
            </a:r>
            <a:endParaRPr lang="en-ID" dirty="0" smtClean="0"/>
          </a:p>
          <a:p>
            <a:r>
              <a:rPr lang="en-ID" dirty="0" err="1" smtClean="0"/>
              <a:t>Jangan</a:t>
            </a:r>
            <a:r>
              <a:rPr lang="en-ID" dirty="0" smtClean="0"/>
              <a:t> </a:t>
            </a:r>
            <a:r>
              <a:rPr lang="en-ID" dirty="0" err="1" smtClean="0"/>
              <a:t>pakai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r>
              <a:rPr lang="en-ID" dirty="0" smtClean="0"/>
              <a:t> </a:t>
            </a:r>
            <a:r>
              <a:rPr lang="en-ID" dirty="0" err="1" smtClean="0"/>
              <a:t>tanpa</a:t>
            </a:r>
            <a:r>
              <a:rPr lang="en-ID" dirty="0" smtClean="0"/>
              <a:t> </a:t>
            </a:r>
            <a:r>
              <a:rPr lang="en-ID" dirty="0" err="1" smtClean="0"/>
              <a:t>sumber</a:t>
            </a:r>
            <a:r>
              <a:rPr lang="en-ID" dirty="0" smtClean="0"/>
              <a:t> </a:t>
            </a:r>
            <a:r>
              <a:rPr lang="en-ID" dirty="0" err="1" smtClean="0"/>
              <a:t>jelas</a:t>
            </a:r>
            <a:endParaRPr lang="en-ID" dirty="0" smtClean="0"/>
          </a:p>
          <a:p>
            <a:r>
              <a:rPr lang="en-ID" dirty="0" err="1" smtClean="0"/>
              <a:t>Perhatikan</a:t>
            </a:r>
            <a:r>
              <a:rPr lang="en-ID" dirty="0" smtClean="0"/>
              <a:t> </a:t>
            </a:r>
            <a:r>
              <a:rPr lang="en-ID" dirty="0" err="1" smtClean="0"/>
              <a:t>kaedah</a:t>
            </a:r>
            <a:r>
              <a:rPr lang="en-ID" dirty="0" smtClean="0"/>
              <a:t> </a:t>
            </a:r>
            <a:r>
              <a:rPr lang="en-ID" dirty="0" err="1" smtClean="0"/>
              <a:t>hukum</a:t>
            </a:r>
            <a:endParaRPr lang="en-ID" dirty="0" smtClean="0"/>
          </a:p>
          <a:p>
            <a:r>
              <a:rPr lang="en-ID" dirty="0" err="1" smtClean="0"/>
              <a:t>Pertimbangkan</a:t>
            </a:r>
            <a:r>
              <a:rPr lang="en-ID" dirty="0" smtClean="0"/>
              <a:t> </a:t>
            </a:r>
            <a:r>
              <a:rPr lang="en-ID" dirty="0" err="1" smtClean="0"/>
              <a:t>setiap</a:t>
            </a:r>
            <a:r>
              <a:rPr lang="en-ID" dirty="0" smtClean="0"/>
              <a:t> </a:t>
            </a:r>
            <a:r>
              <a:rPr lang="en-ID" dirty="0" err="1" smtClean="0"/>
              <a:t>pendapat</a:t>
            </a:r>
            <a:endParaRPr lang="en-ID" dirty="0" smtClean="0"/>
          </a:p>
          <a:p>
            <a:r>
              <a:rPr lang="en-ID" dirty="0" err="1" smtClean="0"/>
              <a:t>Utarakan</a:t>
            </a:r>
            <a:r>
              <a:rPr lang="en-ID" dirty="0" smtClean="0"/>
              <a:t> </a:t>
            </a:r>
            <a:r>
              <a:rPr lang="en-ID" dirty="0" err="1" smtClean="0"/>
              <a:t>rahasia</a:t>
            </a:r>
            <a:r>
              <a:rPr lang="en-ID" dirty="0" smtClean="0"/>
              <a:t> </a:t>
            </a:r>
            <a:r>
              <a:rPr lang="en-ID" dirty="0" err="1" smtClean="0"/>
              <a:t>secara</a:t>
            </a:r>
            <a:r>
              <a:rPr lang="en-ID" dirty="0" smtClean="0"/>
              <a:t> </a:t>
            </a:r>
            <a:r>
              <a:rPr lang="en-ID" dirty="0" err="1" smtClean="0"/>
              <a:t>selektif</a:t>
            </a:r>
            <a:endParaRPr lang="en-ID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147" y="1711834"/>
            <a:ext cx="2809979" cy="15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6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226" y="3696789"/>
            <a:ext cx="5848454" cy="2756261"/>
          </a:xfrm>
        </p:spPr>
        <p:txBody>
          <a:bodyPr>
            <a:normAutofit fontScale="77500" lnSpcReduction="20000"/>
          </a:bodyPr>
          <a:lstStyle/>
          <a:p>
            <a:r>
              <a:rPr lang="sv-SE" sz="2800" dirty="0"/>
              <a:t>Hati-hati terhadap apa yang diutarakan</a:t>
            </a:r>
          </a:p>
          <a:p>
            <a:r>
              <a:rPr lang="sv-SE" sz="2800" dirty="0"/>
              <a:t>Pelajari batas daya ingat</a:t>
            </a:r>
          </a:p>
          <a:p>
            <a:r>
              <a:rPr lang="sv-SE" sz="2800" dirty="0"/>
              <a:t>Jangan ada pelecehan</a:t>
            </a:r>
          </a:p>
          <a:p>
            <a:r>
              <a:rPr lang="sv-SE" sz="2800" dirty="0"/>
              <a:t>Hindari konflik kepentingan</a:t>
            </a:r>
          </a:p>
          <a:p>
            <a:r>
              <a:rPr lang="sv-SE" sz="2800" dirty="0"/>
              <a:t>Peduli nasihat hukum</a:t>
            </a:r>
          </a:p>
          <a:p>
            <a:endParaRPr lang="en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795" y="643452"/>
            <a:ext cx="385300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52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1474" y="574766"/>
            <a:ext cx="6938665" cy="744583"/>
          </a:xfrm>
        </p:spPr>
        <p:txBody>
          <a:bodyPr>
            <a:normAutofit/>
          </a:bodyPr>
          <a:lstStyle/>
          <a:p>
            <a:pPr algn="l"/>
            <a:r>
              <a:rPr lang="en-ID" sz="3600" dirty="0" err="1" smtClean="0">
                <a:solidFill>
                  <a:srgbClr val="FFC000"/>
                </a:solidFill>
              </a:rPr>
              <a:t>Versi</a:t>
            </a:r>
            <a:r>
              <a:rPr lang="en-ID" sz="3600" dirty="0" smtClean="0">
                <a:solidFill>
                  <a:srgbClr val="FFC000"/>
                </a:solidFill>
              </a:rPr>
              <a:t> </a:t>
            </a:r>
            <a:r>
              <a:rPr lang="en-ID" sz="3600" dirty="0" smtClean="0">
                <a:solidFill>
                  <a:srgbClr val="FFC000"/>
                </a:solidFill>
              </a:rPr>
              <a:t>OJR (AS)</a:t>
            </a:r>
            <a:endParaRPr lang="en-ID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319350"/>
            <a:ext cx="9705703" cy="2069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 smtClean="0"/>
              <a:t>Online Journalism </a:t>
            </a:r>
            <a:r>
              <a:rPr lang="en-ID" dirty="0" smtClean="0"/>
              <a:t>Review </a:t>
            </a:r>
            <a:r>
              <a:rPr lang="en-ID" dirty="0" err="1" smtClean="0"/>
              <a:t>mengemukakan</a:t>
            </a:r>
            <a:r>
              <a:rPr lang="en-ID" dirty="0" smtClean="0"/>
              <a:t>:</a:t>
            </a:r>
          </a:p>
          <a:p>
            <a:r>
              <a:rPr lang="en-ID" dirty="0" smtClean="0"/>
              <a:t>No plagiarism; </a:t>
            </a:r>
            <a:r>
              <a:rPr lang="en-ID" dirty="0" err="1" smtClean="0"/>
              <a:t>jangan</a:t>
            </a:r>
            <a:r>
              <a:rPr lang="en-ID" dirty="0" smtClean="0"/>
              <a:t> </a:t>
            </a:r>
            <a:r>
              <a:rPr lang="en-ID" dirty="0" err="1" smtClean="0"/>
              <a:t>menjiplak</a:t>
            </a:r>
            <a:r>
              <a:rPr lang="en-ID" dirty="0" smtClean="0"/>
              <a:t> </a:t>
            </a:r>
            <a:r>
              <a:rPr lang="en-ID" dirty="0" err="1" smtClean="0"/>
              <a:t>seluruh</a:t>
            </a:r>
            <a:r>
              <a:rPr lang="en-ID" dirty="0" smtClean="0"/>
              <a:t> </a:t>
            </a:r>
            <a:r>
              <a:rPr lang="en-ID" dirty="0" err="1" smtClean="0"/>
              <a:t>artikel</a:t>
            </a:r>
            <a:r>
              <a:rPr lang="en-ID" dirty="0" smtClean="0"/>
              <a:t>, </a:t>
            </a:r>
            <a:r>
              <a:rPr lang="en-ID" dirty="0" err="1" smtClean="0"/>
              <a:t>foto</a:t>
            </a:r>
            <a:r>
              <a:rPr lang="en-ID" dirty="0" smtClean="0"/>
              <a:t>, </a:t>
            </a:r>
            <a:r>
              <a:rPr lang="en-ID" dirty="0" err="1" smtClean="0"/>
              <a:t>grafis</a:t>
            </a:r>
            <a:r>
              <a:rPr lang="en-ID" dirty="0" smtClean="0"/>
              <a:t>, video, </a:t>
            </a:r>
            <a:r>
              <a:rPr lang="en-ID" dirty="0" err="1" smtClean="0"/>
              <a:t>kutipn</a:t>
            </a:r>
            <a:r>
              <a:rPr lang="en-ID" dirty="0" smtClean="0"/>
              <a:t> </a:t>
            </a:r>
            <a:r>
              <a:rPr lang="en-ID" dirty="0" err="1" smtClean="0"/>
              <a:t>teks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sumber</a:t>
            </a:r>
            <a:endParaRPr lang="en-ID" dirty="0" smtClean="0"/>
          </a:p>
          <a:p>
            <a:endParaRPr lang="en-ID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976" y="3011602"/>
            <a:ext cx="6224069" cy="34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02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783" y="2052116"/>
            <a:ext cx="5408023" cy="3997828"/>
          </a:xfrm>
        </p:spPr>
        <p:txBody>
          <a:bodyPr>
            <a:noAutofit/>
          </a:bodyPr>
          <a:lstStyle/>
          <a:p>
            <a:r>
              <a:rPr lang="en-ID" dirty="0"/>
              <a:t>Disclose, disclose, disclose; </a:t>
            </a:r>
            <a:r>
              <a:rPr lang="en-ID" dirty="0" err="1"/>
              <a:t>ceritakan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pembaca</a:t>
            </a:r>
            <a:r>
              <a:rPr lang="en-ID" dirty="0"/>
              <a:t>  </a:t>
            </a:r>
            <a:r>
              <a:rPr lang="en-ID" dirty="0" err="1"/>
              <a:t>bagaimana</a:t>
            </a:r>
            <a:r>
              <a:rPr lang="en-ID" dirty="0"/>
              <a:t> info </a:t>
            </a:r>
            <a:r>
              <a:rPr lang="en-ID" dirty="0" err="1"/>
              <a:t>diperoleh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mempengaruhinya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info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dimuat</a:t>
            </a:r>
            <a:r>
              <a:rPr lang="en-ID" dirty="0"/>
              <a:t>.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iklan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sebutkan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iklan</a:t>
            </a:r>
            <a:endParaRPr lang="en-ID" dirty="0"/>
          </a:p>
          <a:p>
            <a:r>
              <a:rPr lang="en-ID" dirty="0" smtClean="0"/>
              <a:t>No </a:t>
            </a:r>
            <a:r>
              <a:rPr lang="en-ID" dirty="0"/>
              <a:t>gifts; </a:t>
            </a:r>
            <a:r>
              <a:rPr lang="en-ID" dirty="0" err="1"/>
              <a:t>tak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suap</a:t>
            </a:r>
            <a:endParaRPr lang="en-ID" dirty="0"/>
          </a:p>
          <a:p>
            <a:r>
              <a:rPr lang="en-ID" dirty="0"/>
              <a:t>Check it out, then tell the truth; </a:t>
            </a:r>
            <a:r>
              <a:rPr lang="en-ID" dirty="0" err="1"/>
              <a:t>cek</a:t>
            </a:r>
            <a:r>
              <a:rPr lang="en-ID" dirty="0"/>
              <a:t> demi </a:t>
            </a:r>
            <a:r>
              <a:rPr lang="en-ID" dirty="0" err="1"/>
              <a:t>akurasi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sebarkan</a:t>
            </a:r>
            <a:r>
              <a:rPr lang="en-ID" dirty="0"/>
              <a:t> </a:t>
            </a:r>
            <a:r>
              <a:rPr lang="en-ID" dirty="0" err="1"/>
              <a:t>kebenaran</a:t>
            </a:r>
            <a:endParaRPr lang="en-ID" dirty="0"/>
          </a:p>
          <a:p>
            <a:r>
              <a:rPr lang="en-ID" dirty="0"/>
              <a:t>Be honest; </a:t>
            </a:r>
            <a:r>
              <a:rPr lang="en-ID" dirty="0" err="1"/>
              <a:t>jujurlah</a:t>
            </a:r>
            <a:endParaRPr lang="en-ID" dirty="0"/>
          </a:p>
          <a:p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181" y="1776549"/>
            <a:ext cx="3912526" cy="318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0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D" dirty="0" err="1" smtClean="0">
                <a:solidFill>
                  <a:srgbClr val="FFC000"/>
                </a:solidFill>
              </a:rPr>
              <a:t>Versi</a:t>
            </a:r>
            <a:r>
              <a:rPr lang="en-ID" dirty="0" smtClean="0">
                <a:solidFill>
                  <a:srgbClr val="FFC000"/>
                </a:solidFill>
              </a:rPr>
              <a:t> Poynter</a:t>
            </a:r>
            <a:endParaRPr lang="en-ID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5474" y="2795451"/>
            <a:ext cx="9718766" cy="4062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200" dirty="0" smtClean="0"/>
              <a:t>Poynter, </a:t>
            </a:r>
            <a:r>
              <a:rPr lang="en-ID" sz="2200" dirty="0" err="1" smtClean="0"/>
              <a:t>organisasi</a:t>
            </a:r>
            <a:r>
              <a:rPr lang="en-ID" sz="2200" dirty="0" smtClean="0"/>
              <a:t> yang </a:t>
            </a:r>
            <a:r>
              <a:rPr lang="en-ID" sz="2200" dirty="0" err="1" smtClean="0"/>
              <a:t>jadi</a:t>
            </a:r>
            <a:r>
              <a:rPr lang="en-ID" sz="2200" dirty="0" smtClean="0"/>
              <a:t> </a:t>
            </a:r>
            <a:r>
              <a:rPr lang="en-ID" sz="2200" dirty="0" err="1" smtClean="0"/>
              <a:t>acuan</a:t>
            </a:r>
            <a:r>
              <a:rPr lang="en-ID" sz="2200" dirty="0" smtClean="0"/>
              <a:t> cyber journalist:</a:t>
            </a:r>
          </a:p>
          <a:p>
            <a:r>
              <a:rPr lang="en-ID" sz="2200" dirty="0" err="1" smtClean="0"/>
              <a:t>Integritas</a:t>
            </a:r>
            <a:r>
              <a:rPr lang="en-ID" sz="2200" dirty="0" smtClean="0"/>
              <a:t> </a:t>
            </a:r>
            <a:r>
              <a:rPr lang="en-ID" sz="2200" dirty="0" err="1" smtClean="0"/>
              <a:t>keredaksian</a:t>
            </a:r>
            <a:r>
              <a:rPr lang="en-ID" sz="2200" dirty="0" smtClean="0"/>
              <a:t>; </a:t>
            </a:r>
            <a:r>
              <a:rPr lang="en-ID" sz="2200" dirty="0" err="1" smtClean="0"/>
              <a:t>kepercayaan</a:t>
            </a:r>
            <a:r>
              <a:rPr lang="en-ID" sz="2200" dirty="0" smtClean="0"/>
              <a:t> </a:t>
            </a:r>
            <a:r>
              <a:rPr lang="en-ID" sz="2200" dirty="0" err="1" smtClean="0"/>
              <a:t>publik</a:t>
            </a:r>
            <a:r>
              <a:rPr lang="en-ID" sz="2200" dirty="0" smtClean="0"/>
              <a:t> </a:t>
            </a:r>
          </a:p>
          <a:p>
            <a:r>
              <a:rPr lang="en-ID" sz="2200" dirty="0" err="1" smtClean="0"/>
              <a:t>Keterbukaan</a:t>
            </a:r>
            <a:r>
              <a:rPr lang="en-ID" sz="2200" dirty="0" smtClean="0"/>
              <a:t> </a:t>
            </a:r>
            <a:r>
              <a:rPr lang="en-ID" sz="2200" dirty="0" err="1" smtClean="0"/>
              <a:t>komunikasi</a:t>
            </a:r>
            <a:r>
              <a:rPr lang="en-ID" sz="2200" dirty="0" smtClean="0"/>
              <a:t>; </a:t>
            </a:r>
            <a:r>
              <a:rPr lang="en-ID" sz="2200" dirty="0" err="1" smtClean="0"/>
              <a:t>redaksi</a:t>
            </a:r>
            <a:r>
              <a:rPr lang="en-ID" sz="2200" dirty="0" smtClean="0"/>
              <a:t> </a:t>
            </a:r>
            <a:r>
              <a:rPr lang="en-ID" sz="2200" dirty="0" err="1" smtClean="0"/>
              <a:t>dan</a:t>
            </a:r>
            <a:r>
              <a:rPr lang="en-ID" sz="2200" dirty="0" smtClean="0"/>
              <a:t> </a:t>
            </a:r>
            <a:r>
              <a:rPr lang="en-ID" sz="2200" dirty="0" err="1" smtClean="0"/>
              <a:t>bisnis</a:t>
            </a:r>
            <a:endParaRPr lang="en-ID" sz="2200" dirty="0" smtClean="0"/>
          </a:p>
          <a:p>
            <a:r>
              <a:rPr lang="en-ID" sz="2200" dirty="0" err="1" smtClean="0"/>
              <a:t>Riset</a:t>
            </a:r>
            <a:r>
              <a:rPr lang="en-ID" sz="2200" dirty="0" smtClean="0"/>
              <a:t> </a:t>
            </a:r>
            <a:r>
              <a:rPr lang="en-ID" sz="2200" dirty="0" err="1" smtClean="0"/>
              <a:t>pasar</a:t>
            </a:r>
            <a:r>
              <a:rPr lang="en-ID" sz="2200" dirty="0" smtClean="0"/>
              <a:t>; </a:t>
            </a:r>
            <a:r>
              <a:rPr lang="en-ID" sz="2200" dirty="0" err="1" smtClean="0"/>
              <a:t>menentukan</a:t>
            </a:r>
            <a:r>
              <a:rPr lang="en-ID" sz="2200" dirty="0" smtClean="0"/>
              <a:t> </a:t>
            </a:r>
            <a:r>
              <a:rPr lang="en-ID" sz="2200" dirty="0" err="1" smtClean="0"/>
              <a:t>ukuran</a:t>
            </a:r>
            <a:r>
              <a:rPr lang="en-ID" sz="2200" dirty="0" smtClean="0"/>
              <a:t> </a:t>
            </a:r>
            <a:r>
              <a:rPr lang="en-ID" sz="2200" dirty="0" err="1" smtClean="0"/>
              <a:t>berbisnis</a:t>
            </a:r>
            <a:r>
              <a:rPr lang="en-ID" sz="2200" dirty="0" smtClean="0"/>
              <a:t> </a:t>
            </a:r>
            <a:r>
              <a:rPr lang="en-ID" sz="2200" dirty="0" err="1" smtClean="0"/>
              <a:t>thd</a:t>
            </a:r>
            <a:r>
              <a:rPr lang="en-ID" sz="2200" dirty="0" smtClean="0"/>
              <a:t> </a:t>
            </a:r>
            <a:r>
              <a:rPr lang="en-ID" sz="2200" dirty="0" err="1" smtClean="0"/>
              <a:t>kebijakan</a:t>
            </a:r>
            <a:r>
              <a:rPr lang="en-ID" sz="2200" dirty="0" smtClean="0"/>
              <a:t> </a:t>
            </a:r>
            <a:r>
              <a:rPr lang="en-ID" sz="2200" dirty="0" err="1" smtClean="0"/>
              <a:t>redaksi</a:t>
            </a:r>
            <a:endParaRPr lang="en-ID" sz="2200" dirty="0" smtClean="0"/>
          </a:p>
          <a:p>
            <a:r>
              <a:rPr lang="en-ID" sz="2200" dirty="0" err="1" smtClean="0"/>
              <a:t>Pengalaman</a:t>
            </a:r>
            <a:r>
              <a:rPr lang="en-ID" sz="2200" dirty="0" smtClean="0"/>
              <a:t> </a:t>
            </a:r>
            <a:r>
              <a:rPr lang="en-ID" sz="2200" dirty="0" err="1" smtClean="0"/>
              <a:t>konsumen</a:t>
            </a:r>
            <a:r>
              <a:rPr lang="en-ID" sz="2200" dirty="0" smtClean="0"/>
              <a:t>; </a:t>
            </a:r>
            <a:r>
              <a:rPr lang="en-ID" sz="2200" dirty="0" err="1" smtClean="0"/>
              <a:t>evaluasi</a:t>
            </a:r>
            <a:r>
              <a:rPr lang="en-ID" sz="2200" dirty="0" smtClean="0"/>
              <a:t> model </a:t>
            </a:r>
            <a:r>
              <a:rPr lang="en-ID" sz="2200" dirty="0" err="1" smtClean="0"/>
              <a:t>promosi</a:t>
            </a:r>
            <a:r>
              <a:rPr lang="en-ID" sz="2200" dirty="0" smtClean="0"/>
              <a:t> </a:t>
            </a:r>
            <a:r>
              <a:rPr lang="en-ID" sz="2200" dirty="0" err="1" smtClean="0"/>
              <a:t>iklan</a:t>
            </a:r>
            <a:r>
              <a:rPr lang="en-ID" sz="2200" dirty="0" smtClean="0"/>
              <a:t> </a:t>
            </a:r>
            <a:r>
              <a:rPr lang="en-ID" sz="2200" dirty="0" err="1" smtClean="0"/>
              <a:t>guna</a:t>
            </a:r>
            <a:r>
              <a:rPr lang="en-ID" sz="2200" dirty="0" smtClean="0"/>
              <a:t> </a:t>
            </a:r>
            <a:r>
              <a:rPr lang="en-ID" sz="2200" dirty="0" err="1" smtClean="0"/>
              <a:t>tahu</a:t>
            </a:r>
            <a:r>
              <a:rPr lang="en-ID" sz="2200" dirty="0" smtClean="0"/>
              <a:t> </a:t>
            </a:r>
            <a:r>
              <a:rPr lang="en-ID" sz="2200" dirty="0" err="1" smtClean="0"/>
              <a:t>keinginan</a:t>
            </a:r>
            <a:r>
              <a:rPr lang="en-ID" sz="2200" dirty="0" smtClean="0"/>
              <a:t> </a:t>
            </a:r>
            <a:r>
              <a:rPr lang="en-ID" sz="2200" dirty="0" err="1" smtClean="0"/>
              <a:t>publik</a:t>
            </a:r>
            <a:endParaRPr lang="en-ID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581" y="698245"/>
            <a:ext cx="3718882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47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89</TotalTime>
  <Words>464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MS Shell Dlg 2</vt:lpstr>
      <vt:lpstr>Wingdings</vt:lpstr>
      <vt:lpstr>Wingdings 3</vt:lpstr>
      <vt:lpstr>Madison</vt:lpstr>
      <vt:lpstr>Pertemuan 8 Ruslan Ramli</vt:lpstr>
      <vt:lpstr>Pedoman Penulisan Media Siber (PPMS) </vt:lpstr>
      <vt:lpstr>KASUS</vt:lpstr>
      <vt:lpstr>PowerPoint Presentation</vt:lpstr>
      <vt:lpstr>Tips terhindar dari hukum</vt:lpstr>
      <vt:lpstr>PowerPoint Presentation</vt:lpstr>
      <vt:lpstr>Versi OJR (AS)</vt:lpstr>
      <vt:lpstr>PowerPoint Presentation</vt:lpstr>
      <vt:lpstr>Versi Poynter</vt:lpstr>
      <vt:lpstr>KEJ Online indonesia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8 Ruslan Ramli</dc:title>
  <dc:creator>L E N O V O</dc:creator>
  <cp:lastModifiedBy>L E N O V O</cp:lastModifiedBy>
  <cp:revision>12</cp:revision>
  <dcterms:created xsi:type="dcterms:W3CDTF">2019-05-01T03:56:42Z</dcterms:created>
  <dcterms:modified xsi:type="dcterms:W3CDTF">2019-05-05T08:01:40Z</dcterms:modified>
</cp:coreProperties>
</file>