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62" r:id="rId2"/>
    <p:sldId id="265" r:id="rId3"/>
    <p:sldId id="266" r:id="rId4"/>
    <p:sldId id="256" r:id="rId5"/>
    <p:sldId id="259" r:id="rId6"/>
    <p:sldId id="263" r:id="rId7"/>
    <p:sldId id="258" r:id="rId8"/>
    <p:sldId id="264" r:id="rId9"/>
    <p:sldId id="26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126D-FAD1-4C16-B257-41F705D7EDF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D4ED53B-268C-4E00-8839-B5F4EFB48D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729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126D-FAD1-4C16-B257-41F705D7EDF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4ED53B-268C-4E00-8839-B5F4EFB48D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760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126D-FAD1-4C16-B257-41F705D7EDF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4ED53B-268C-4E00-8839-B5F4EFB48D72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8627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126D-FAD1-4C16-B257-41F705D7EDF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4ED53B-268C-4E00-8839-B5F4EFB48D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1976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126D-FAD1-4C16-B257-41F705D7EDF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4ED53B-268C-4E00-8839-B5F4EFB48D72}" type="slidenum">
              <a:rPr lang="en-ID" smtClean="0"/>
              <a:t>‹#›</a:t>
            </a:fld>
            <a:endParaRPr lang="en-ID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4174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126D-FAD1-4C16-B257-41F705D7EDF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4ED53B-268C-4E00-8839-B5F4EFB48D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6254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126D-FAD1-4C16-B257-41F705D7EDF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D53B-268C-4E00-8839-B5F4EFB48D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736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126D-FAD1-4C16-B257-41F705D7EDF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D53B-268C-4E00-8839-B5F4EFB48D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835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126D-FAD1-4C16-B257-41F705D7EDF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D53B-268C-4E00-8839-B5F4EFB48D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845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126D-FAD1-4C16-B257-41F705D7EDF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4ED53B-268C-4E00-8839-B5F4EFB48D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394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126D-FAD1-4C16-B257-41F705D7EDF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4ED53B-268C-4E00-8839-B5F4EFB48D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476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126D-FAD1-4C16-B257-41F705D7EDF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4ED53B-268C-4E00-8839-B5F4EFB48D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836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126D-FAD1-4C16-B257-41F705D7EDF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D53B-268C-4E00-8839-B5F4EFB48D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449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126D-FAD1-4C16-B257-41F705D7EDF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D53B-268C-4E00-8839-B5F4EFB48D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131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126D-FAD1-4C16-B257-41F705D7EDF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D53B-268C-4E00-8839-B5F4EFB48D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281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126D-FAD1-4C16-B257-41F705D7EDF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4ED53B-268C-4E00-8839-B5F4EFB48D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589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126D-FAD1-4C16-B257-41F705D7EDF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4ED53B-268C-4E00-8839-B5F4EFB48D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5047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8984" y="624110"/>
            <a:ext cx="3304902" cy="862258"/>
          </a:xfrm>
        </p:spPr>
        <p:txBody>
          <a:bodyPr>
            <a:noAutofit/>
          </a:bodyPr>
          <a:lstStyle/>
          <a:p>
            <a:r>
              <a:rPr lang="en-ID" sz="2800" dirty="0" err="1" smtClean="0"/>
              <a:t>Pertemuan</a:t>
            </a:r>
            <a:r>
              <a:rPr lang="en-ID" sz="2800" dirty="0" smtClean="0"/>
              <a:t> 10</a:t>
            </a:r>
            <a:br>
              <a:rPr lang="en-ID" sz="2800" dirty="0" smtClean="0"/>
            </a:br>
            <a:r>
              <a:rPr lang="en-ID" sz="2800" dirty="0" err="1" smtClean="0"/>
              <a:t>Ruslan</a:t>
            </a:r>
            <a:r>
              <a:rPr lang="en-ID" sz="2800" dirty="0" smtClean="0"/>
              <a:t> </a:t>
            </a:r>
            <a:r>
              <a:rPr lang="en-ID" sz="2800" dirty="0" err="1" smtClean="0"/>
              <a:t>Ramli</a:t>
            </a:r>
            <a:endParaRPr lang="en-ID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939373" y="1972702"/>
            <a:ext cx="6100124" cy="953377"/>
          </a:xfrm>
        </p:spPr>
        <p:txBody>
          <a:bodyPr/>
          <a:lstStyle/>
          <a:p>
            <a:pPr algn="ctr"/>
            <a:r>
              <a:rPr lang="en-ID" sz="4000" b="1" dirty="0" smtClean="0"/>
              <a:t>BEDAH BERITA</a:t>
            </a:r>
            <a:endParaRPr lang="en-ID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72562" y="3296557"/>
            <a:ext cx="2381250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286" y="3296557"/>
            <a:ext cx="52324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80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864" y="1905000"/>
            <a:ext cx="3532684" cy="47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1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172" y="624110"/>
            <a:ext cx="5791702" cy="1115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8014" y="2364469"/>
            <a:ext cx="5797798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2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5977" y="2133599"/>
            <a:ext cx="5825680" cy="43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4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1084" y="2068286"/>
            <a:ext cx="5977602" cy="44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1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525" y="2690633"/>
            <a:ext cx="7721876" cy="32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6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0217" y="2002971"/>
            <a:ext cx="6075334" cy="456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0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Said </a:t>
            </a:r>
            <a:r>
              <a:rPr lang="en-ID" dirty="0" err="1"/>
              <a:t>Aqil</a:t>
            </a:r>
            <a:r>
              <a:rPr lang="en-ID" dirty="0"/>
              <a:t>: Ada 12 </a:t>
            </a:r>
            <a:r>
              <a:rPr lang="en-ID" dirty="0" err="1"/>
              <a:t>Yayasan</a:t>
            </a:r>
            <a:r>
              <a:rPr lang="en-ID" dirty="0"/>
              <a:t> </a:t>
            </a:r>
            <a:r>
              <a:rPr lang="en-ID" dirty="0" err="1"/>
              <a:t>Cikal</a:t>
            </a:r>
            <a:r>
              <a:rPr lang="en-ID" dirty="0"/>
              <a:t> </a:t>
            </a:r>
            <a:r>
              <a:rPr lang="en-ID" dirty="0" err="1"/>
              <a:t>Bakal</a:t>
            </a:r>
            <a:r>
              <a:rPr lang="en-ID" dirty="0"/>
              <a:t> </a:t>
            </a:r>
            <a:r>
              <a:rPr lang="en-ID" dirty="0" err="1"/>
              <a:t>Teroris</a:t>
            </a:r>
            <a:r>
              <a:rPr lang="en-ID" dirty="0"/>
              <a:t/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931" y="1711235"/>
            <a:ext cx="9440681" cy="48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b="1" dirty="0" smtClean="0"/>
              <a:t>Metrotvnews.com</a:t>
            </a:r>
            <a:r>
              <a:rPr lang="en-ID" sz="2400" b="1" dirty="0"/>
              <a:t>, </a:t>
            </a:r>
            <a:r>
              <a:rPr lang="en-ID" sz="2400" dirty="0"/>
              <a:t>Surabaya: </a:t>
            </a:r>
            <a:r>
              <a:rPr lang="en-ID" sz="2400" dirty="0" err="1"/>
              <a:t>Pengurus</a:t>
            </a:r>
            <a:r>
              <a:rPr lang="en-ID" sz="2400" dirty="0"/>
              <a:t> </a:t>
            </a:r>
            <a:r>
              <a:rPr lang="en-ID" sz="2400" dirty="0" err="1"/>
              <a:t>Besar</a:t>
            </a:r>
            <a:r>
              <a:rPr lang="en-ID" sz="2400" dirty="0"/>
              <a:t> </a:t>
            </a:r>
            <a:r>
              <a:rPr lang="en-ID" sz="2400" dirty="0" err="1"/>
              <a:t>Nahdatul</a:t>
            </a:r>
            <a:r>
              <a:rPr lang="en-ID" sz="2400" dirty="0"/>
              <a:t> </a:t>
            </a:r>
            <a:r>
              <a:rPr lang="en-ID" sz="2400" dirty="0" err="1"/>
              <a:t>Ulama</a:t>
            </a:r>
            <a:r>
              <a:rPr lang="en-ID" sz="2400" dirty="0"/>
              <a:t> (PBNU) </a:t>
            </a:r>
            <a:r>
              <a:rPr lang="en-ID" sz="2400" dirty="0" err="1"/>
              <a:t>Jawa</a:t>
            </a:r>
            <a:r>
              <a:rPr lang="en-ID" sz="2400" dirty="0"/>
              <a:t> </a:t>
            </a:r>
            <a:r>
              <a:rPr lang="en-ID" sz="2400" dirty="0" err="1"/>
              <a:t>Timur</a:t>
            </a:r>
            <a:r>
              <a:rPr lang="en-ID" sz="2400" dirty="0"/>
              <a:t> </a:t>
            </a:r>
            <a:r>
              <a:rPr lang="en-ID" sz="2400" dirty="0" err="1"/>
              <a:t>menduga</a:t>
            </a:r>
            <a:r>
              <a:rPr lang="en-ID" sz="2400" dirty="0"/>
              <a:t> 12 </a:t>
            </a:r>
            <a:r>
              <a:rPr lang="en-ID" sz="2400" dirty="0" err="1"/>
              <a:t>yayasan</a:t>
            </a:r>
            <a:r>
              <a:rPr lang="en-ID" sz="2400" dirty="0"/>
              <a:t> Islam di </a:t>
            </a:r>
            <a:r>
              <a:rPr lang="en-ID" sz="2400" dirty="0" err="1"/>
              <a:t>sejumlah</a:t>
            </a:r>
            <a:r>
              <a:rPr lang="en-ID" sz="2400" dirty="0"/>
              <a:t> </a:t>
            </a:r>
            <a:r>
              <a:rPr lang="en-ID" sz="2400" dirty="0" err="1"/>
              <a:t>daerah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cikal</a:t>
            </a:r>
            <a:r>
              <a:rPr lang="en-ID" sz="2400" dirty="0"/>
              <a:t> </a:t>
            </a:r>
            <a:r>
              <a:rPr lang="en-ID" sz="2400" dirty="0" err="1"/>
              <a:t>bakal</a:t>
            </a:r>
            <a:r>
              <a:rPr lang="en-ID" sz="2400" dirty="0"/>
              <a:t> </a:t>
            </a:r>
            <a:r>
              <a:rPr lang="en-ID" sz="2400" dirty="0" err="1"/>
              <a:t>teroris</a:t>
            </a:r>
            <a:r>
              <a:rPr lang="en-ID" sz="2400" dirty="0"/>
              <a:t> di Tanah Air. 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mengajarkan</a:t>
            </a:r>
            <a:r>
              <a:rPr lang="en-ID" sz="2400" dirty="0"/>
              <a:t> </a:t>
            </a:r>
            <a:r>
              <a:rPr lang="en-ID" sz="2400" dirty="0" err="1"/>
              <a:t>doktrin</a:t>
            </a:r>
            <a:r>
              <a:rPr lang="en-ID" sz="2400" dirty="0"/>
              <a:t> </a:t>
            </a:r>
            <a:r>
              <a:rPr lang="en-ID" sz="2400" dirty="0" err="1"/>
              <a:t>pengeboman</a:t>
            </a:r>
            <a:r>
              <a:rPr lang="en-ID" sz="2400" dirty="0"/>
              <a:t> di Indonesia.</a:t>
            </a:r>
          </a:p>
          <a:p>
            <a:pPr marL="0" indent="0">
              <a:buNone/>
            </a:pPr>
            <a:r>
              <a:rPr lang="en-ID" sz="2400" dirty="0"/>
              <a:t>“12 </a:t>
            </a:r>
            <a:r>
              <a:rPr lang="en-ID" sz="2400" dirty="0" err="1"/>
              <a:t>yayasan</a:t>
            </a:r>
            <a:r>
              <a:rPr lang="en-ID" sz="2400" dirty="0"/>
              <a:t> Islam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salafi</a:t>
            </a:r>
            <a:r>
              <a:rPr lang="en-ID" sz="2400" dirty="0"/>
              <a:t> </a:t>
            </a:r>
            <a:r>
              <a:rPr lang="en-ID" sz="2400" dirty="0" err="1"/>
              <a:t>Wahabi</a:t>
            </a:r>
            <a:r>
              <a:rPr lang="en-ID" sz="2400" dirty="0"/>
              <a:t>, </a:t>
            </a:r>
            <a:r>
              <a:rPr lang="en-ID" sz="2400" dirty="0" err="1"/>
              <a:t>penebar</a:t>
            </a:r>
            <a:r>
              <a:rPr lang="en-ID" sz="2400" dirty="0"/>
              <a:t> </a:t>
            </a:r>
            <a:r>
              <a:rPr lang="en-ID" sz="2400" dirty="0" err="1"/>
              <a:t>benih</a:t>
            </a:r>
            <a:r>
              <a:rPr lang="en-ID" sz="2400" dirty="0"/>
              <a:t> </a:t>
            </a:r>
            <a:r>
              <a:rPr lang="en-ID" sz="2400" dirty="0" err="1"/>
              <a:t>radikal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teror</a:t>
            </a:r>
            <a:r>
              <a:rPr lang="en-ID" sz="2400" dirty="0"/>
              <a:t> yang </a:t>
            </a:r>
            <a:r>
              <a:rPr lang="en-ID" sz="2400" dirty="0" err="1"/>
              <a:t>mengajarkan</a:t>
            </a:r>
            <a:r>
              <a:rPr lang="en-ID" sz="2400" dirty="0"/>
              <a:t> </a:t>
            </a:r>
            <a:r>
              <a:rPr lang="en-ID" sz="2400" dirty="0" err="1"/>
              <a:t>doktrin</a:t>
            </a:r>
            <a:r>
              <a:rPr lang="en-ID" sz="2400" dirty="0"/>
              <a:t> </a:t>
            </a:r>
            <a:r>
              <a:rPr lang="en-ID" sz="2400" dirty="0" err="1"/>
              <a:t>pengeboman</a:t>
            </a:r>
            <a:r>
              <a:rPr lang="en-ID" sz="2400" dirty="0"/>
              <a:t> di Indonesia,” kata </a:t>
            </a:r>
            <a:r>
              <a:rPr lang="en-ID" sz="2400" dirty="0" err="1"/>
              <a:t>Ketua</a:t>
            </a:r>
            <a:r>
              <a:rPr lang="en-ID" sz="2400" dirty="0"/>
              <a:t> </a:t>
            </a:r>
            <a:r>
              <a:rPr lang="en-ID" sz="2400" dirty="0" err="1"/>
              <a:t>Umum</a:t>
            </a:r>
            <a:r>
              <a:rPr lang="en-ID" sz="2400" dirty="0"/>
              <a:t> PBNU </a:t>
            </a:r>
            <a:r>
              <a:rPr lang="en-ID" sz="2400" dirty="0" err="1"/>
              <a:t>Kiai</a:t>
            </a:r>
            <a:r>
              <a:rPr lang="en-ID" sz="2400" dirty="0"/>
              <a:t> Haji Said </a:t>
            </a:r>
            <a:r>
              <a:rPr lang="en-ID" sz="2400" dirty="0" err="1"/>
              <a:t>Aqil</a:t>
            </a:r>
            <a:r>
              <a:rPr lang="en-ID" sz="2400" dirty="0"/>
              <a:t> </a:t>
            </a:r>
            <a:r>
              <a:rPr lang="en-ID" sz="2400" dirty="0" err="1"/>
              <a:t>Siradj</a:t>
            </a:r>
            <a:r>
              <a:rPr lang="en-ID" sz="2400" dirty="0"/>
              <a:t> </a:t>
            </a:r>
            <a:r>
              <a:rPr lang="en-ID" sz="2400" dirty="0" err="1"/>
              <a:t>usai</a:t>
            </a:r>
            <a:r>
              <a:rPr lang="en-ID" sz="2400" dirty="0"/>
              <a:t> </a:t>
            </a:r>
            <a:r>
              <a:rPr lang="en-ID" sz="2400" dirty="0" err="1"/>
              <a:t>melantik</a:t>
            </a:r>
            <a:r>
              <a:rPr lang="en-ID" sz="2400" dirty="0"/>
              <a:t> </a:t>
            </a:r>
            <a:r>
              <a:rPr lang="en-ID" sz="2400" dirty="0" err="1"/>
              <a:t>pengurus</a:t>
            </a:r>
            <a:r>
              <a:rPr lang="en-ID" sz="2400" dirty="0"/>
              <a:t> PWNU </a:t>
            </a:r>
            <a:r>
              <a:rPr lang="en-ID" sz="2400" dirty="0" err="1"/>
              <a:t>Jatim</a:t>
            </a:r>
            <a:r>
              <a:rPr lang="en-ID" sz="2400" dirty="0"/>
              <a:t> di Surabaya, </a:t>
            </a:r>
            <a:r>
              <a:rPr lang="en-ID" sz="2400" dirty="0" err="1"/>
              <a:t>Kamis</a:t>
            </a:r>
            <a:r>
              <a:rPr lang="en-ID" sz="2400" dirty="0"/>
              <a:t> (22/8).</a:t>
            </a:r>
          </a:p>
          <a:p>
            <a:pPr marL="0" indent="0">
              <a:buNone/>
            </a:pPr>
            <a:r>
              <a:rPr lang="en-ID" sz="2400" dirty="0"/>
              <a:t>Said </a:t>
            </a:r>
            <a:r>
              <a:rPr lang="en-ID" sz="2400" dirty="0" err="1"/>
              <a:t>mengatakan</a:t>
            </a:r>
            <a:r>
              <a:rPr lang="en-ID" sz="2400" dirty="0"/>
              <a:t>, </a:t>
            </a:r>
            <a:r>
              <a:rPr lang="en-ID" sz="2400" dirty="0" err="1"/>
              <a:t>salah</a:t>
            </a:r>
            <a:r>
              <a:rPr lang="en-ID" sz="2400" dirty="0"/>
              <a:t> </a:t>
            </a:r>
            <a:r>
              <a:rPr lang="en-ID" sz="2400" dirty="0" err="1"/>
              <a:t>satu</a:t>
            </a:r>
            <a:r>
              <a:rPr lang="en-ID" sz="2400" dirty="0"/>
              <a:t> </a:t>
            </a:r>
            <a:r>
              <a:rPr lang="en-ID" sz="2400" dirty="0" err="1"/>
              <a:t>yayasan</a:t>
            </a:r>
            <a:r>
              <a:rPr lang="en-ID" sz="2400" dirty="0"/>
              <a:t> </a:t>
            </a:r>
            <a:r>
              <a:rPr lang="en-ID" sz="2400" dirty="0" err="1"/>
              <a:t>itu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Yayasan</a:t>
            </a:r>
            <a:r>
              <a:rPr lang="en-ID" sz="2400" dirty="0"/>
              <a:t> Al-</a:t>
            </a:r>
            <a:r>
              <a:rPr lang="en-ID" sz="2400" dirty="0" err="1"/>
              <a:t>Fitroh</a:t>
            </a:r>
            <a:r>
              <a:rPr lang="en-ID" sz="2400" dirty="0"/>
              <a:t>, </a:t>
            </a:r>
            <a:r>
              <a:rPr lang="en-ID" sz="2400" dirty="0" err="1"/>
              <a:t>beralamat</a:t>
            </a:r>
            <a:r>
              <a:rPr lang="en-ID" sz="2400" dirty="0"/>
              <a:t> di </a:t>
            </a:r>
            <a:r>
              <a:rPr lang="en-ID" sz="2400" dirty="0" err="1"/>
              <a:t>Perumahan</a:t>
            </a:r>
            <a:r>
              <a:rPr lang="en-ID" sz="2400" dirty="0"/>
              <a:t> </a:t>
            </a:r>
            <a:r>
              <a:rPr lang="en-ID" sz="2400" dirty="0" err="1"/>
              <a:t>Galaxi</a:t>
            </a:r>
            <a:r>
              <a:rPr lang="en-ID" sz="2400" dirty="0"/>
              <a:t> </a:t>
            </a:r>
            <a:r>
              <a:rPr lang="en-ID" sz="2400" dirty="0" err="1"/>
              <a:t>Ruko</a:t>
            </a:r>
            <a:r>
              <a:rPr lang="en-ID" sz="2400" dirty="0"/>
              <a:t> 26-30, </a:t>
            </a:r>
            <a:r>
              <a:rPr lang="en-ID" sz="2400" dirty="0" err="1"/>
              <a:t>Jalan</a:t>
            </a:r>
            <a:r>
              <a:rPr lang="en-ID" sz="2400" dirty="0"/>
              <a:t> </a:t>
            </a:r>
            <a:r>
              <a:rPr lang="en-ID" sz="2400" dirty="0" err="1"/>
              <a:t>Arif</a:t>
            </a:r>
            <a:r>
              <a:rPr lang="en-ID" sz="2400" dirty="0"/>
              <a:t> Rahman Hakim, Surabaya. </a:t>
            </a:r>
            <a:r>
              <a:rPr lang="en-ID" sz="2400" dirty="0" err="1"/>
              <a:t>Yayasan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diketuai</a:t>
            </a:r>
            <a:r>
              <a:rPr lang="en-ID" sz="2400" dirty="0"/>
              <a:t> </a:t>
            </a:r>
            <a:r>
              <a:rPr lang="en-ID" sz="2400" dirty="0" err="1"/>
              <a:t>Ainul</a:t>
            </a:r>
            <a:r>
              <a:rPr lang="en-ID" sz="2400" dirty="0"/>
              <a:t> </a:t>
            </a:r>
            <a:r>
              <a:rPr lang="en-ID" sz="2400" dirty="0" err="1"/>
              <a:t>Haris</a:t>
            </a:r>
            <a:r>
              <a:rPr lang="en-ID" sz="2400" dirty="0"/>
              <a:t>.</a:t>
            </a:r>
          </a:p>
          <a:p>
            <a:pPr marL="0" indent="0">
              <a:buNone/>
            </a:pP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05974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983" y="1345474"/>
            <a:ext cx="9845629" cy="521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400" dirty="0"/>
              <a:t>Di Jakarta, </a:t>
            </a:r>
            <a:r>
              <a:rPr lang="en-ID" sz="2400" dirty="0" err="1"/>
              <a:t>tambah</a:t>
            </a:r>
            <a:r>
              <a:rPr lang="en-ID" sz="2400" dirty="0"/>
              <a:t> Said,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Yayasan</a:t>
            </a:r>
            <a:r>
              <a:rPr lang="en-ID" sz="2400" dirty="0"/>
              <a:t> Al-</a:t>
            </a:r>
            <a:r>
              <a:rPr lang="en-ID" sz="2400" dirty="0" err="1"/>
              <a:t>Sofwa</a:t>
            </a:r>
            <a:r>
              <a:rPr lang="en-ID" sz="2400" dirty="0"/>
              <a:t> di </a:t>
            </a:r>
            <a:r>
              <a:rPr lang="en-ID" sz="2400" dirty="0" err="1"/>
              <a:t>Lenteng</a:t>
            </a:r>
            <a:r>
              <a:rPr lang="en-ID" sz="2400" dirty="0"/>
              <a:t> </a:t>
            </a:r>
            <a:r>
              <a:rPr lang="en-ID" sz="2400" dirty="0" err="1"/>
              <a:t>Agung</a:t>
            </a:r>
            <a:r>
              <a:rPr lang="en-ID" sz="2400" dirty="0"/>
              <a:t>, Jakarta Selatan. “</a:t>
            </a:r>
            <a:r>
              <a:rPr lang="en-ID" sz="2400" dirty="0" err="1"/>
              <a:t>Diketuai</a:t>
            </a:r>
            <a:r>
              <a:rPr lang="en-ID" sz="2400" dirty="0"/>
              <a:t> </a:t>
            </a:r>
            <a:r>
              <a:rPr lang="en-ID" sz="2400" dirty="0" err="1"/>
              <a:t>Maman</a:t>
            </a:r>
            <a:r>
              <a:rPr lang="en-ID" sz="2400" dirty="0"/>
              <a:t> </a:t>
            </a:r>
            <a:r>
              <a:rPr lang="en-ID" sz="2400" dirty="0" err="1"/>
              <a:t>Abdurrahmadan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Farid</a:t>
            </a:r>
            <a:r>
              <a:rPr lang="en-ID" sz="2400" dirty="0"/>
              <a:t> </a:t>
            </a:r>
            <a:r>
              <a:rPr lang="en-ID" sz="2400" dirty="0" err="1"/>
              <a:t>Uqbah</a:t>
            </a:r>
            <a:r>
              <a:rPr lang="en-ID" sz="2400" dirty="0"/>
              <a:t>,” </a:t>
            </a:r>
            <a:r>
              <a:rPr lang="en-ID" sz="2400" dirty="0" err="1"/>
              <a:t>jelas</a:t>
            </a:r>
            <a:r>
              <a:rPr lang="en-ID" sz="2400" dirty="0"/>
              <a:t> Said.</a:t>
            </a:r>
          </a:p>
          <a:p>
            <a:pPr marL="0" indent="0">
              <a:buNone/>
            </a:pPr>
            <a:r>
              <a:rPr lang="en-ID" sz="2400" dirty="0" err="1"/>
              <a:t>Ajaran</a:t>
            </a:r>
            <a:r>
              <a:rPr lang="en-ID" sz="2400" dirty="0"/>
              <a:t> </a:t>
            </a:r>
            <a:r>
              <a:rPr lang="en-ID" sz="2400" dirty="0" err="1"/>
              <a:t>salafi</a:t>
            </a:r>
            <a:r>
              <a:rPr lang="en-ID" sz="2400" dirty="0"/>
              <a:t> </a:t>
            </a:r>
            <a:r>
              <a:rPr lang="en-ID" sz="2400" dirty="0" err="1"/>
              <a:t>Wahabi</a:t>
            </a:r>
            <a:r>
              <a:rPr lang="en-ID" sz="2400" dirty="0"/>
              <a:t> </a:t>
            </a:r>
            <a:r>
              <a:rPr lang="en-ID" sz="2400" dirty="0" err="1"/>
              <a:t>juga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di </a:t>
            </a:r>
            <a:r>
              <a:rPr lang="en-ID" sz="2400" dirty="0" err="1"/>
              <a:t>Jalan</a:t>
            </a:r>
            <a:r>
              <a:rPr lang="en-ID" sz="2400" dirty="0"/>
              <a:t> Kali </a:t>
            </a:r>
            <a:r>
              <a:rPr lang="en-ID" sz="2400" dirty="0" err="1"/>
              <a:t>Tanjung</a:t>
            </a:r>
            <a:r>
              <a:rPr lang="en-ID" sz="2400" dirty="0"/>
              <a:t>, </a:t>
            </a:r>
            <a:r>
              <a:rPr lang="en-ID" sz="2400" dirty="0" err="1"/>
              <a:t>Kecamatan</a:t>
            </a:r>
            <a:r>
              <a:rPr lang="en-ID" sz="2400" dirty="0"/>
              <a:t> </a:t>
            </a:r>
            <a:r>
              <a:rPr lang="en-ID" sz="2400" dirty="0" err="1"/>
              <a:t>Grahsan</a:t>
            </a:r>
            <a:r>
              <a:rPr lang="en-ID" sz="2400" dirty="0"/>
              <a:t>, Cirebon, </a:t>
            </a:r>
            <a:r>
              <a:rPr lang="en-ID" sz="2400" dirty="0" err="1"/>
              <a:t>Jawa</a:t>
            </a:r>
            <a:r>
              <a:rPr lang="en-ID" sz="2400" dirty="0"/>
              <a:t> Barat. </a:t>
            </a:r>
            <a:r>
              <a:rPr lang="en-ID" sz="2400" dirty="0" err="1"/>
              <a:t>Faham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, </a:t>
            </a:r>
            <a:r>
              <a:rPr lang="en-ID" sz="2400" dirty="0" err="1"/>
              <a:t>menurut</a:t>
            </a:r>
            <a:r>
              <a:rPr lang="en-ID" sz="2400" dirty="0"/>
              <a:t> Said, </a:t>
            </a:r>
            <a:r>
              <a:rPr lang="en-ID" sz="2400" dirty="0" err="1"/>
              <a:t>dibawa</a:t>
            </a:r>
            <a:r>
              <a:rPr lang="en-ID" sz="2400" dirty="0"/>
              <a:t> </a:t>
            </a:r>
            <a:r>
              <a:rPr lang="en-ID" sz="2400" dirty="0" err="1"/>
              <a:t>Yayasan</a:t>
            </a:r>
            <a:r>
              <a:rPr lang="en-ID" sz="2400" dirty="0"/>
              <a:t> As-Sunnah.</a:t>
            </a:r>
          </a:p>
          <a:p>
            <a:pPr marL="0" indent="0">
              <a:buNone/>
            </a:pPr>
            <a:r>
              <a:rPr lang="en-ID" sz="2400" dirty="0"/>
              <a:t>Said </a:t>
            </a:r>
            <a:r>
              <a:rPr lang="en-ID" sz="2400" dirty="0" err="1"/>
              <a:t>menjelaskan</a:t>
            </a:r>
            <a:r>
              <a:rPr lang="en-ID" sz="2400" dirty="0"/>
              <a:t>, </a:t>
            </a:r>
            <a:r>
              <a:rPr lang="en-ID" sz="2400" dirty="0" err="1"/>
              <a:t>salafi</a:t>
            </a:r>
            <a:r>
              <a:rPr lang="en-ID" sz="2400" dirty="0"/>
              <a:t> </a:t>
            </a:r>
            <a:r>
              <a:rPr lang="en-ID" sz="2400" dirty="0" err="1"/>
              <a:t>Wahabi</a:t>
            </a:r>
            <a:r>
              <a:rPr lang="en-ID" sz="2400" dirty="0"/>
              <a:t> </a:t>
            </a:r>
            <a:r>
              <a:rPr lang="en-ID" sz="2400" dirty="0" err="1"/>
              <a:t>memang</a:t>
            </a:r>
            <a:r>
              <a:rPr lang="en-ID" sz="2400" dirty="0"/>
              <a:t> </a:t>
            </a:r>
            <a:r>
              <a:rPr lang="en-ID" sz="2400" dirty="0" err="1"/>
              <a:t>tak</a:t>
            </a:r>
            <a:r>
              <a:rPr lang="en-ID" sz="2400" dirty="0"/>
              <a:t> </a:t>
            </a:r>
            <a:r>
              <a:rPr lang="en-ID" sz="2400" dirty="0" err="1"/>
              <a:t>mengajarkan</a:t>
            </a:r>
            <a:r>
              <a:rPr lang="en-ID" sz="2400" dirty="0"/>
              <a:t> </a:t>
            </a:r>
            <a:r>
              <a:rPr lang="en-ID" sz="2400" dirty="0" err="1"/>
              <a:t>cara</a:t>
            </a:r>
            <a:r>
              <a:rPr lang="en-ID" sz="2400" dirty="0"/>
              <a:t> </a:t>
            </a:r>
            <a:r>
              <a:rPr lang="en-ID" sz="2400" dirty="0" err="1"/>
              <a:t>mengebom</a:t>
            </a:r>
            <a:r>
              <a:rPr lang="en-ID" sz="2400" dirty="0"/>
              <a:t>. </a:t>
            </a:r>
            <a:r>
              <a:rPr lang="en-ID" sz="2400" dirty="0" err="1"/>
              <a:t>Tapi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 Islam </a:t>
            </a:r>
            <a:r>
              <a:rPr lang="en-ID" sz="2400" dirty="0" err="1"/>
              <a:t>radikal</a:t>
            </a:r>
            <a:r>
              <a:rPr lang="en-ID" sz="2400" dirty="0"/>
              <a:t>. 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menganggap</a:t>
            </a:r>
            <a:r>
              <a:rPr lang="en-ID" sz="2400" dirty="0"/>
              <a:t> </a:t>
            </a:r>
            <a:r>
              <a:rPr lang="en-ID" sz="2400" dirty="0" err="1"/>
              <a:t>ziarah</a:t>
            </a:r>
            <a:r>
              <a:rPr lang="en-ID" sz="2400" dirty="0"/>
              <a:t> </a:t>
            </a:r>
            <a:r>
              <a:rPr lang="en-ID" sz="2400" dirty="0" err="1"/>
              <a:t>kubur</a:t>
            </a:r>
            <a:r>
              <a:rPr lang="en-ID" sz="2400" dirty="0"/>
              <a:t> </a:t>
            </a:r>
            <a:r>
              <a:rPr lang="en-ID" sz="2400" dirty="0" err="1"/>
              <a:t>itu</a:t>
            </a:r>
            <a:r>
              <a:rPr lang="en-ID" sz="2400" dirty="0"/>
              <a:t> </a:t>
            </a:r>
            <a:r>
              <a:rPr lang="en-ID" sz="2400" dirty="0" err="1"/>
              <a:t>bid`ah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menuduh</a:t>
            </a:r>
            <a:r>
              <a:rPr lang="en-ID" sz="2400" dirty="0"/>
              <a:t> </a:t>
            </a:r>
            <a:r>
              <a:rPr lang="en-ID" sz="2400" dirty="0" err="1"/>
              <a:t>warga</a:t>
            </a:r>
            <a:r>
              <a:rPr lang="en-ID" sz="2400" dirty="0"/>
              <a:t> NU </a:t>
            </a:r>
            <a:r>
              <a:rPr lang="en-ID" sz="2400" dirty="0" err="1"/>
              <a:t>kafir</a:t>
            </a:r>
            <a:r>
              <a:rPr lang="en-ID" sz="2400" dirty="0"/>
              <a:t> </a:t>
            </a:r>
            <a:r>
              <a:rPr lang="en-ID" sz="2400" dirty="0" err="1"/>
              <a:t>sehingga</a:t>
            </a:r>
            <a:r>
              <a:rPr lang="en-ID" sz="2400" dirty="0"/>
              <a:t> halal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dibunuh</a:t>
            </a:r>
            <a:r>
              <a:rPr lang="en-ID" sz="2400" dirty="0"/>
              <a:t>.</a:t>
            </a:r>
          </a:p>
          <a:p>
            <a:pPr marL="0" indent="0">
              <a:buNone/>
            </a:pPr>
            <a:r>
              <a:rPr lang="en-ID" sz="2400" dirty="0"/>
              <a:t>“</a:t>
            </a:r>
            <a:r>
              <a:rPr lang="en-ID" sz="2400" dirty="0" err="1"/>
              <a:t>Ajaran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sedikit</a:t>
            </a:r>
            <a:r>
              <a:rPr lang="en-ID" sz="2400" dirty="0"/>
              <a:t> </a:t>
            </a:r>
            <a:r>
              <a:rPr lang="en-ID" sz="2400" dirty="0" err="1"/>
              <a:t>lagi</a:t>
            </a:r>
            <a:r>
              <a:rPr lang="en-ID" sz="2400" dirty="0"/>
              <a:t> </a:t>
            </a:r>
            <a:r>
              <a:rPr lang="en-ID" sz="2400" dirty="0" err="1"/>
              <a:t>jadi</a:t>
            </a:r>
            <a:r>
              <a:rPr lang="en-ID" sz="2400" dirty="0"/>
              <a:t> </a:t>
            </a:r>
            <a:r>
              <a:rPr lang="en-ID" sz="2400" dirty="0" err="1"/>
              <a:t>teroris</a:t>
            </a:r>
            <a:r>
              <a:rPr lang="en-ID" sz="2400" dirty="0"/>
              <a:t>. NU </a:t>
            </a:r>
            <a:r>
              <a:rPr lang="en-ID" sz="2400" dirty="0" err="1"/>
              <a:t>tegaskan</a:t>
            </a:r>
            <a:r>
              <a:rPr lang="en-ID" sz="2400" dirty="0"/>
              <a:t> </a:t>
            </a:r>
            <a:r>
              <a:rPr lang="en-ID" sz="2400" dirty="0" err="1"/>
              <a:t>tak</a:t>
            </a:r>
            <a:r>
              <a:rPr lang="en-ID" sz="2400" dirty="0"/>
              <a:t> </a:t>
            </a:r>
            <a:r>
              <a:rPr lang="en-ID" sz="2400" dirty="0" err="1"/>
              <a:t>terlibat</a:t>
            </a:r>
            <a:r>
              <a:rPr lang="en-ID" sz="2400" dirty="0"/>
              <a:t> </a:t>
            </a:r>
            <a:r>
              <a:rPr lang="en-ID" sz="2400" dirty="0" err="1"/>
              <a:t>terorisme</a:t>
            </a:r>
            <a:r>
              <a:rPr lang="en-ID" sz="2400" dirty="0"/>
              <a:t>. NU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melawan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siap</a:t>
            </a:r>
            <a:r>
              <a:rPr lang="en-ID" sz="2400" dirty="0"/>
              <a:t> di </a:t>
            </a:r>
            <a:r>
              <a:rPr lang="en-ID" sz="2400" dirty="0" err="1"/>
              <a:t>belakang</a:t>
            </a:r>
            <a:r>
              <a:rPr lang="en-ID" sz="2400" dirty="0"/>
              <a:t> </a:t>
            </a:r>
            <a:r>
              <a:rPr lang="en-ID" sz="2400" dirty="0" err="1"/>
              <a:t>Presiden</a:t>
            </a:r>
            <a:r>
              <a:rPr lang="en-ID" sz="2400" dirty="0"/>
              <a:t> </a:t>
            </a:r>
            <a:r>
              <a:rPr lang="en-ID" sz="2400" dirty="0" err="1"/>
              <a:t>bubarkan</a:t>
            </a:r>
            <a:r>
              <a:rPr lang="en-ID" sz="2400" dirty="0"/>
              <a:t> </a:t>
            </a:r>
            <a:r>
              <a:rPr lang="en-ID" sz="2400" dirty="0" err="1"/>
              <a:t>ormas</a:t>
            </a:r>
            <a:r>
              <a:rPr lang="en-ID" sz="2400" dirty="0"/>
              <a:t> </a:t>
            </a:r>
            <a:r>
              <a:rPr lang="en-ID" sz="2400" dirty="0" err="1"/>
              <a:t>radikal</a:t>
            </a:r>
            <a:r>
              <a:rPr lang="en-ID" sz="2400" dirty="0"/>
              <a:t>,” </a:t>
            </a:r>
            <a:r>
              <a:rPr lang="en-ID" sz="2400" dirty="0" err="1"/>
              <a:t>tegas</a:t>
            </a:r>
            <a:r>
              <a:rPr lang="en-ID" sz="2400" dirty="0"/>
              <a:t> Said.*</a:t>
            </a:r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03017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2739" y="2133600"/>
            <a:ext cx="262834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081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</TotalTime>
  <Words>236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Pertemuan 10 Ruslan Ramli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Said Aqil: Ada 12 Yayasan Cikal Bakal Teroris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E N O V O</dc:creator>
  <cp:lastModifiedBy>L E N O V O</cp:lastModifiedBy>
  <cp:revision>10</cp:revision>
  <dcterms:created xsi:type="dcterms:W3CDTF">2019-04-16T02:04:04Z</dcterms:created>
  <dcterms:modified xsi:type="dcterms:W3CDTF">2019-04-22T09:46:26Z</dcterms:modified>
</cp:coreProperties>
</file>