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7" r:id="rId2"/>
    <p:sldId id="257" r:id="rId3"/>
    <p:sldId id="266" r:id="rId4"/>
    <p:sldId id="258" r:id="rId5"/>
    <p:sldId id="259" r:id="rId6"/>
    <p:sldId id="260" r:id="rId7"/>
    <p:sldId id="261" r:id="rId8"/>
    <p:sldId id="262" r:id="rId9"/>
    <p:sldId id="265" r:id="rId10"/>
    <p:sldId id="268" r:id="rId11"/>
    <p:sldId id="269" r:id="rId12"/>
    <p:sldId id="270" r:id="rId13"/>
    <p:sldId id="271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5/23/2019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5/23/2019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96DFF08F-DC6B-4601-B491-B0F83F6DD2DA}" type="datetimeFigureOut">
              <a:rPr lang="en-US" dirty="0"/>
              <a:t>5/23/2019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5/23/2019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5/23/2019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5/23/2019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5/23/2019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5/23/2019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5/23/2019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5/23/2019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5/23/2019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5/23/2019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D" sz="2800" dirty="0" err="1" smtClean="0"/>
              <a:t>Pertemuan</a:t>
            </a:r>
            <a:r>
              <a:rPr lang="en-ID" sz="2800" dirty="0" smtClean="0"/>
              <a:t> 12</a:t>
            </a:r>
            <a:br>
              <a:rPr lang="en-ID" sz="2800" dirty="0" smtClean="0"/>
            </a:br>
            <a:r>
              <a:rPr lang="en-ID" sz="2800" dirty="0" err="1" smtClean="0"/>
              <a:t>ruslan</a:t>
            </a:r>
            <a:r>
              <a:rPr lang="en-ID" sz="2800" dirty="0" smtClean="0"/>
              <a:t> </a:t>
            </a:r>
            <a:r>
              <a:rPr lang="en-ID" sz="2800" dirty="0" err="1" smtClean="0"/>
              <a:t>ramli</a:t>
            </a:r>
            <a:endParaRPr lang="en-ID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6610" y="2926173"/>
            <a:ext cx="4531675" cy="27693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D" sz="6000" dirty="0" smtClean="0"/>
              <a:t>Proses </a:t>
            </a:r>
            <a:r>
              <a:rPr lang="en-ID" sz="6000" dirty="0" err="1" smtClean="0"/>
              <a:t>Produksi</a:t>
            </a:r>
            <a:endParaRPr lang="en-ID" sz="6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4959" y="2011680"/>
            <a:ext cx="3622876" cy="4598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6922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D" sz="2800" dirty="0" err="1"/>
              <a:t>Desain</a:t>
            </a:r>
            <a:r>
              <a:rPr lang="en-ID" sz="2800" dirty="0"/>
              <a:t> </a:t>
            </a:r>
            <a:r>
              <a:rPr lang="en-ID" sz="2800" dirty="0" err="1"/>
              <a:t>grafis</a:t>
            </a:r>
            <a:r>
              <a:rPr lang="en-ID" sz="2800" dirty="0"/>
              <a:t>, </a:t>
            </a:r>
            <a:r>
              <a:rPr lang="en-ID" sz="2800" dirty="0" err="1"/>
              <a:t>kombinasi</a:t>
            </a:r>
            <a:r>
              <a:rPr lang="en-ID" sz="2800" dirty="0"/>
              <a:t> </a:t>
            </a:r>
            <a:r>
              <a:rPr lang="en-ID" sz="2800" dirty="0" err="1"/>
              <a:t>antara</a:t>
            </a:r>
            <a:r>
              <a:rPr lang="en-ID" sz="2800" dirty="0"/>
              <a:t> kata-kata, </a:t>
            </a:r>
            <a:r>
              <a:rPr lang="en-ID" sz="2800" dirty="0" err="1"/>
              <a:t>gambar</a:t>
            </a:r>
            <a:r>
              <a:rPr lang="en-ID" sz="2800" dirty="0"/>
              <a:t>, </a:t>
            </a:r>
            <a:r>
              <a:rPr lang="en-ID" sz="2800" dirty="0" err="1"/>
              <a:t>grafik</a:t>
            </a:r>
            <a:r>
              <a:rPr lang="en-ID" sz="2800" dirty="0"/>
              <a:t>, </a:t>
            </a:r>
            <a:r>
              <a:rPr lang="en-ID" sz="2800" dirty="0" err="1"/>
              <a:t>foto</a:t>
            </a:r>
            <a:r>
              <a:rPr lang="en-ID" sz="2800" dirty="0"/>
              <a:t>, </a:t>
            </a:r>
            <a:r>
              <a:rPr lang="en-ID" sz="2800" dirty="0" err="1"/>
              <a:t>dan</a:t>
            </a:r>
            <a:r>
              <a:rPr lang="en-ID" sz="2800" dirty="0"/>
              <a:t> </a:t>
            </a:r>
            <a:r>
              <a:rPr lang="en-ID" sz="2800" dirty="0" err="1"/>
              <a:t>ilustrasi</a:t>
            </a:r>
            <a:r>
              <a:rPr lang="en-ID" sz="2800" dirty="0"/>
              <a:t>  yang </a:t>
            </a:r>
            <a:r>
              <a:rPr lang="en-ID" sz="2800" dirty="0" err="1"/>
              <a:t>memerlukan</a:t>
            </a:r>
            <a:r>
              <a:rPr lang="en-ID" sz="2800" dirty="0"/>
              <a:t> </a:t>
            </a:r>
            <a:r>
              <a:rPr lang="en-ID" sz="2800" dirty="0" err="1"/>
              <a:t>elemen-elemen</a:t>
            </a:r>
            <a:r>
              <a:rPr lang="en-ID" sz="2800" dirty="0"/>
              <a:t> </a:t>
            </a:r>
            <a:r>
              <a:rPr lang="en-ID" sz="2800" dirty="0" err="1"/>
              <a:t>sehingga</a:t>
            </a:r>
            <a:r>
              <a:rPr lang="en-ID" sz="2800" dirty="0"/>
              <a:t> </a:t>
            </a:r>
            <a:r>
              <a:rPr lang="en-ID" sz="2800" dirty="0" err="1"/>
              <a:t>menghasilkan</a:t>
            </a:r>
            <a:r>
              <a:rPr lang="en-ID" sz="2800" dirty="0"/>
              <a:t> </a:t>
            </a:r>
            <a:r>
              <a:rPr lang="en-ID" sz="2800" dirty="0" err="1"/>
              <a:t>sesuatu</a:t>
            </a:r>
            <a:r>
              <a:rPr lang="en-ID" sz="2800" dirty="0"/>
              <a:t> </a:t>
            </a:r>
            <a:r>
              <a:rPr lang="en-ID" sz="2800" dirty="0" err="1"/>
              <a:t>dalam</a:t>
            </a:r>
            <a:r>
              <a:rPr lang="en-ID" sz="2800" dirty="0"/>
              <a:t> </a:t>
            </a:r>
            <a:r>
              <a:rPr lang="en-ID" sz="2800" dirty="0" err="1"/>
              <a:t>gambar</a:t>
            </a:r>
            <a:endParaRPr lang="en-ID" sz="2800" dirty="0"/>
          </a:p>
          <a:p>
            <a:endParaRPr lang="en-ID" sz="2800" dirty="0"/>
          </a:p>
          <a:p>
            <a:r>
              <a:rPr lang="en-ID" sz="2800" dirty="0" err="1"/>
              <a:t>Desain</a:t>
            </a:r>
            <a:r>
              <a:rPr lang="en-ID" sz="2800" dirty="0"/>
              <a:t> </a:t>
            </a:r>
            <a:r>
              <a:rPr lang="en-ID" sz="2800" dirty="0" err="1"/>
              <a:t>grafis</a:t>
            </a:r>
            <a:r>
              <a:rPr lang="en-ID" sz="2800" dirty="0"/>
              <a:t>, </a:t>
            </a:r>
            <a:r>
              <a:rPr lang="en-ID" sz="2800" dirty="0" err="1"/>
              <a:t>segala</a:t>
            </a:r>
            <a:r>
              <a:rPr lang="en-ID" sz="2800" dirty="0"/>
              <a:t> </a:t>
            </a:r>
            <a:r>
              <a:rPr lang="en-ID" sz="2800" dirty="0" err="1"/>
              <a:t>cara</a:t>
            </a:r>
            <a:r>
              <a:rPr lang="en-ID" sz="2800" dirty="0"/>
              <a:t> </a:t>
            </a:r>
            <a:r>
              <a:rPr lang="en-ID" sz="2800" dirty="0" err="1"/>
              <a:t>pengungkapan</a:t>
            </a:r>
            <a:r>
              <a:rPr lang="en-ID" sz="2800" dirty="0"/>
              <a:t> </a:t>
            </a:r>
            <a:r>
              <a:rPr lang="en-ID" sz="2800" dirty="0" err="1"/>
              <a:t>dalam</a:t>
            </a:r>
            <a:r>
              <a:rPr lang="en-ID" sz="2800" dirty="0"/>
              <a:t> </a:t>
            </a:r>
            <a:r>
              <a:rPr lang="en-ID" sz="2800" dirty="0" err="1"/>
              <a:t>bentuk</a:t>
            </a:r>
            <a:r>
              <a:rPr lang="en-ID" sz="2800" dirty="0"/>
              <a:t> </a:t>
            </a:r>
            <a:r>
              <a:rPr lang="en-ID" sz="2800" dirty="0" err="1"/>
              <a:t>huruf</a:t>
            </a:r>
            <a:r>
              <a:rPr lang="en-ID" sz="2800" dirty="0"/>
              <a:t>, </a:t>
            </a:r>
            <a:r>
              <a:rPr lang="en-ID" sz="2800" dirty="0" err="1"/>
              <a:t>tanda</a:t>
            </a:r>
            <a:r>
              <a:rPr lang="en-ID" sz="2800" dirty="0"/>
              <a:t>, </a:t>
            </a:r>
            <a:r>
              <a:rPr lang="en-ID" sz="2800" dirty="0" err="1"/>
              <a:t>dan</a:t>
            </a:r>
            <a:r>
              <a:rPr lang="en-ID" sz="2800" dirty="0"/>
              <a:t> </a:t>
            </a:r>
            <a:r>
              <a:rPr lang="en-ID" sz="2800" dirty="0" err="1"/>
              <a:t>gambar</a:t>
            </a:r>
            <a:r>
              <a:rPr lang="en-ID" sz="2800" dirty="0"/>
              <a:t> yang </a:t>
            </a:r>
            <a:r>
              <a:rPr lang="en-ID" sz="2800" dirty="0" err="1"/>
              <a:t>diperbanyak</a:t>
            </a:r>
            <a:r>
              <a:rPr lang="en-ID" sz="2800" dirty="0"/>
              <a:t> </a:t>
            </a:r>
            <a:r>
              <a:rPr lang="en-ID" sz="2800" dirty="0" err="1"/>
              <a:t>melalui</a:t>
            </a:r>
            <a:r>
              <a:rPr lang="en-ID" sz="2800" dirty="0"/>
              <a:t> proses </a:t>
            </a:r>
            <a:r>
              <a:rPr lang="en-ID" sz="2800" dirty="0" err="1"/>
              <a:t>percetakan</a:t>
            </a:r>
            <a:r>
              <a:rPr lang="en-ID" sz="2800" dirty="0"/>
              <a:t> </a:t>
            </a:r>
            <a:r>
              <a:rPr lang="en-ID" sz="2800" dirty="0" err="1"/>
              <a:t>untuk</a:t>
            </a:r>
            <a:r>
              <a:rPr lang="en-ID" sz="2800" dirty="0"/>
              <a:t> </a:t>
            </a:r>
            <a:r>
              <a:rPr lang="en-ID" sz="2800" dirty="0" err="1"/>
              <a:t>disampaikan</a:t>
            </a:r>
            <a:r>
              <a:rPr lang="en-ID" sz="2800" dirty="0"/>
              <a:t> </a:t>
            </a:r>
            <a:r>
              <a:rPr lang="en-ID" sz="2800" dirty="0" err="1"/>
              <a:t>ke</a:t>
            </a:r>
            <a:r>
              <a:rPr lang="en-ID" sz="2800" dirty="0"/>
              <a:t> </a:t>
            </a:r>
            <a:r>
              <a:rPr lang="en-ID" sz="2800" dirty="0" err="1"/>
              <a:t>khalayak</a:t>
            </a:r>
            <a:r>
              <a:rPr lang="en-ID" sz="2800" dirty="0"/>
              <a:t>. </a:t>
            </a:r>
          </a:p>
          <a:p>
            <a:endParaRPr lang="en-ID" sz="2800" dirty="0"/>
          </a:p>
        </p:txBody>
      </p:sp>
    </p:spTree>
    <p:extLst>
      <p:ext uri="{BB962C8B-B14F-4D97-AF65-F5344CB8AC3E}">
        <p14:creationId xmlns:p14="http://schemas.microsoft.com/office/powerpoint/2010/main" val="502288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0659271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D" sz="2800" dirty="0" err="1"/>
              <a:t>Contoh</a:t>
            </a:r>
            <a:r>
              <a:rPr lang="en-ID" sz="2800" dirty="0"/>
              <a:t> </a:t>
            </a:r>
            <a:r>
              <a:rPr lang="en-ID" sz="2800" dirty="0" err="1"/>
              <a:t>foto</a:t>
            </a:r>
            <a:r>
              <a:rPr lang="en-ID" sz="2800" dirty="0"/>
              <a:t>, </a:t>
            </a:r>
            <a:r>
              <a:rPr lang="en-ID" sz="2800" dirty="0" err="1"/>
              <a:t>gambar</a:t>
            </a:r>
            <a:r>
              <a:rPr lang="en-ID" sz="2800" dirty="0"/>
              <a:t>, line art, </a:t>
            </a:r>
            <a:r>
              <a:rPr lang="en-ID" sz="2800" dirty="0" err="1"/>
              <a:t>grafik</a:t>
            </a:r>
            <a:r>
              <a:rPr lang="en-ID" sz="2800" dirty="0"/>
              <a:t>, diagram, </a:t>
            </a:r>
            <a:r>
              <a:rPr lang="en-ID" sz="2800" dirty="0" err="1"/>
              <a:t>angka</a:t>
            </a:r>
            <a:r>
              <a:rPr lang="en-ID" sz="2800" dirty="0"/>
              <a:t>, </a:t>
            </a:r>
            <a:r>
              <a:rPr lang="en-ID" sz="2800" dirty="0" err="1"/>
              <a:t>simbol</a:t>
            </a:r>
            <a:r>
              <a:rPr lang="en-ID" sz="2800" dirty="0"/>
              <a:t>, </a:t>
            </a:r>
            <a:r>
              <a:rPr lang="en-ID" sz="2800" dirty="0" err="1"/>
              <a:t>peta</a:t>
            </a:r>
            <a:r>
              <a:rPr lang="en-ID" sz="2800" dirty="0"/>
              <a:t>, </a:t>
            </a:r>
            <a:r>
              <a:rPr lang="en-ID" sz="2800" dirty="0" err="1"/>
              <a:t>tipografi</a:t>
            </a:r>
            <a:r>
              <a:rPr lang="en-ID" sz="2800" dirty="0"/>
              <a:t>, </a:t>
            </a:r>
            <a:r>
              <a:rPr lang="en-ID" sz="2800" dirty="0" err="1"/>
              <a:t>dll</a:t>
            </a:r>
            <a:r>
              <a:rPr lang="en-ID" sz="2800" dirty="0"/>
              <a:t/>
            </a:r>
            <a:br>
              <a:rPr lang="en-ID" sz="2800" dirty="0"/>
            </a:br>
            <a:endParaRPr lang="en-ID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99525" y="2206587"/>
            <a:ext cx="7791363" cy="3816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2367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/>
              <a:t>DESAIN GRAFIS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29148" y="2011363"/>
            <a:ext cx="8132117" cy="420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5970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D" sz="4800" b="1" dirty="0" smtClean="0">
                <a:solidFill>
                  <a:schemeClr val="accent6">
                    <a:lumMod val="75000"/>
                  </a:schemeClr>
                </a:solidFill>
              </a:rPr>
              <a:t>Lay out</a:t>
            </a:r>
            <a:endParaRPr lang="en-ID" sz="4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ID" sz="3600" dirty="0" err="1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Kru</a:t>
            </a:r>
            <a:r>
              <a:rPr lang="en-ID" sz="3600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 </a:t>
            </a:r>
            <a:r>
              <a:rPr lang="en-ID" sz="3600" dirty="0" err="1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redaksi</a:t>
            </a:r>
            <a:r>
              <a:rPr lang="en-ID" sz="3600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: reporter, editor, </a:t>
            </a:r>
            <a:r>
              <a:rPr lang="en-ID" sz="3600" dirty="0" err="1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desain</a:t>
            </a:r>
            <a:r>
              <a:rPr lang="en-ID" sz="3600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 </a:t>
            </a:r>
            <a:r>
              <a:rPr lang="en-ID" sz="3600" dirty="0" err="1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grafis</a:t>
            </a:r>
            <a:r>
              <a:rPr lang="en-ID" sz="3600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, layout, </a:t>
            </a:r>
            <a:r>
              <a:rPr lang="en-ID" sz="3600" dirty="0" err="1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kartunis</a:t>
            </a:r>
            <a:r>
              <a:rPr lang="en-ID" sz="3600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, </a:t>
            </a:r>
            <a:r>
              <a:rPr lang="en-ID" sz="3600" dirty="0" err="1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karikaturis</a:t>
            </a:r>
            <a:endParaRPr lang="en-ID" sz="3600" dirty="0" smtClean="0">
              <a:solidFill>
                <a:schemeClr val="bg1">
                  <a:lumMod val="90000"/>
                  <a:lumOff val="10000"/>
                </a:schemeClr>
              </a:solidFill>
            </a:endParaRPr>
          </a:p>
          <a:p>
            <a:endParaRPr lang="en-ID" sz="3600" dirty="0">
              <a:solidFill>
                <a:schemeClr val="bg1">
                  <a:lumMod val="90000"/>
                  <a:lumOff val="10000"/>
                </a:schemeClr>
              </a:solidFill>
            </a:endParaRPr>
          </a:p>
          <a:p>
            <a:endParaRPr lang="en-ID" sz="3600" dirty="0" smtClean="0">
              <a:solidFill>
                <a:schemeClr val="bg1">
                  <a:lumMod val="90000"/>
                  <a:lumOff val="10000"/>
                </a:schemeClr>
              </a:solidFill>
            </a:endParaRPr>
          </a:p>
          <a:p>
            <a:r>
              <a:rPr lang="en-ID" sz="4800" dirty="0" smtClean="0">
                <a:solidFill>
                  <a:schemeClr val="tx2"/>
                </a:solidFill>
              </a:rPr>
              <a:t>Lay out </a:t>
            </a:r>
            <a:r>
              <a:rPr lang="en-ID" sz="4800" dirty="0" err="1" smtClean="0">
                <a:solidFill>
                  <a:schemeClr val="tx2"/>
                </a:solidFill>
              </a:rPr>
              <a:t>adalah</a:t>
            </a:r>
            <a:r>
              <a:rPr lang="en-ID" sz="4800" dirty="0" smtClean="0">
                <a:solidFill>
                  <a:schemeClr val="tx2"/>
                </a:solidFill>
              </a:rPr>
              <a:t> </a:t>
            </a:r>
            <a:r>
              <a:rPr lang="en-ID" sz="4800" dirty="0" err="1" smtClean="0">
                <a:solidFill>
                  <a:schemeClr val="tx2"/>
                </a:solidFill>
              </a:rPr>
              <a:t>tata</a:t>
            </a:r>
            <a:r>
              <a:rPr lang="en-ID" sz="4800" dirty="0" smtClean="0">
                <a:solidFill>
                  <a:schemeClr val="tx2"/>
                </a:solidFill>
              </a:rPr>
              <a:t> </a:t>
            </a:r>
            <a:r>
              <a:rPr lang="en-ID" sz="4800" dirty="0" err="1" smtClean="0">
                <a:solidFill>
                  <a:schemeClr val="tx2"/>
                </a:solidFill>
              </a:rPr>
              <a:t>letak</a:t>
            </a:r>
            <a:r>
              <a:rPr lang="en-ID" sz="4800" dirty="0" smtClean="0">
                <a:solidFill>
                  <a:schemeClr val="tx2"/>
                </a:solidFill>
              </a:rPr>
              <a:t> </a:t>
            </a:r>
            <a:r>
              <a:rPr lang="en-ID" sz="4800" dirty="0" err="1" smtClean="0">
                <a:solidFill>
                  <a:schemeClr val="tx2"/>
                </a:solidFill>
              </a:rPr>
              <a:t>atau</a:t>
            </a:r>
            <a:r>
              <a:rPr lang="en-ID" sz="4800" dirty="0" smtClean="0">
                <a:solidFill>
                  <a:schemeClr val="tx2"/>
                </a:solidFill>
              </a:rPr>
              <a:t> </a:t>
            </a:r>
            <a:r>
              <a:rPr lang="en-ID" sz="4800" dirty="0" err="1" smtClean="0">
                <a:solidFill>
                  <a:schemeClr val="tx2"/>
                </a:solidFill>
              </a:rPr>
              <a:t>tata</a:t>
            </a:r>
            <a:r>
              <a:rPr lang="en-ID" sz="4800" dirty="0" smtClean="0">
                <a:solidFill>
                  <a:schemeClr val="tx2"/>
                </a:solidFill>
              </a:rPr>
              <a:t> </a:t>
            </a:r>
            <a:r>
              <a:rPr lang="en-ID" sz="4800" dirty="0" err="1" smtClean="0">
                <a:solidFill>
                  <a:schemeClr val="tx2"/>
                </a:solidFill>
              </a:rPr>
              <a:t>ruang</a:t>
            </a:r>
            <a:r>
              <a:rPr lang="en-ID" sz="4800" dirty="0" smtClean="0">
                <a:solidFill>
                  <a:schemeClr val="tx2"/>
                </a:solidFill>
              </a:rPr>
              <a:t> di </a:t>
            </a:r>
            <a:r>
              <a:rPr lang="en-ID" sz="4800" dirty="0" err="1" smtClean="0">
                <a:solidFill>
                  <a:schemeClr val="tx2"/>
                </a:solidFill>
              </a:rPr>
              <a:t>setiap</a:t>
            </a:r>
            <a:r>
              <a:rPr lang="en-ID" sz="4800" dirty="0" smtClean="0">
                <a:solidFill>
                  <a:schemeClr val="tx2"/>
                </a:solidFill>
              </a:rPr>
              <a:t> </a:t>
            </a:r>
            <a:r>
              <a:rPr lang="en-ID" sz="4800" dirty="0" err="1" smtClean="0">
                <a:solidFill>
                  <a:schemeClr val="tx2"/>
                </a:solidFill>
              </a:rPr>
              <a:t>halaman</a:t>
            </a:r>
            <a:r>
              <a:rPr lang="en-ID" sz="4800" dirty="0" smtClean="0">
                <a:solidFill>
                  <a:schemeClr val="tx2"/>
                </a:solidFill>
              </a:rPr>
              <a:t> media </a:t>
            </a:r>
            <a:r>
              <a:rPr lang="en-ID" sz="4800" dirty="0" err="1" smtClean="0">
                <a:solidFill>
                  <a:schemeClr val="tx2"/>
                </a:solidFill>
              </a:rPr>
              <a:t>cetak</a:t>
            </a:r>
            <a:r>
              <a:rPr lang="en-ID" sz="4800" dirty="0" smtClean="0">
                <a:solidFill>
                  <a:schemeClr val="tx2"/>
                </a:solidFill>
              </a:rPr>
              <a:t> (</a:t>
            </a:r>
            <a:r>
              <a:rPr lang="en-ID" sz="4800" dirty="0" err="1" smtClean="0">
                <a:solidFill>
                  <a:schemeClr val="tx2"/>
                </a:solidFill>
              </a:rPr>
              <a:t>koran</a:t>
            </a:r>
            <a:r>
              <a:rPr lang="en-ID" sz="4800" dirty="0" smtClean="0">
                <a:solidFill>
                  <a:schemeClr val="tx2"/>
                </a:solidFill>
              </a:rPr>
              <a:t>, </a:t>
            </a:r>
            <a:r>
              <a:rPr lang="en-ID" sz="4800" dirty="0" err="1" smtClean="0">
                <a:solidFill>
                  <a:schemeClr val="tx2"/>
                </a:solidFill>
              </a:rPr>
              <a:t>majalah</a:t>
            </a:r>
            <a:r>
              <a:rPr lang="en-ID" sz="4800" dirty="0" smtClean="0">
                <a:solidFill>
                  <a:schemeClr val="tx2"/>
                </a:solidFill>
              </a:rPr>
              <a:t>, tabloid, </a:t>
            </a:r>
            <a:r>
              <a:rPr lang="en-ID" sz="4800" dirty="0" err="1" smtClean="0">
                <a:solidFill>
                  <a:schemeClr val="tx2"/>
                </a:solidFill>
              </a:rPr>
              <a:t>dll</a:t>
            </a:r>
            <a:r>
              <a:rPr lang="en-ID" sz="4800" dirty="0" smtClean="0">
                <a:solidFill>
                  <a:schemeClr val="tx2"/>
                </a:solidFill>
              </a:rPr>
              <a:t>)</a:t>
            </a:r>
          </a:p>
          <a:p>
            <a:endParaRPr lang="en-ID" sz="4000" dirty="0">
              <a:solidFill>
                <a:schemeClr val="bg1">
                  <a:lumMod val="90000"/>
                  <a:lumOff val="10000"/>
                </a:schemeClr>
              </a:solidFill>
            </a:endParaRPr>
          </a:p>
          <a:p>
            <a:endParaRPr lang="en-ID" sz="2800" dirty="0">
              <a:solidFill>
                <a:schemeClr val="bg1"/>
              </a:solidFill>
            </a:endParaRPr>
          </a:p>
        </p:txBody>
      </p:sp>
      <p:pic>
        <p:nvPicPr>
          <p:cNvPr id="5" name="Content Placeholder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4601" y="2139488"/>
            <a:ext cx="6112152" cy="407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1140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545" y="668979"/>
            <a:ext cx="4526823" cy="54313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429" y="663437"/>
            <a:ext cx="4271554" cy="5436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72866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 smtClean="0">
                <a:solidFill>
                  <a:schemeClr val="accent6"/>
                </a:solidFill>
              </a:rPr>
              <a:t>Prinsip</a:t>
            </a:r>
            <a:r>
              <a:rPr lang="en-ID" dirty="0" smtClean="0">
                <a:solidFill>
                  <a:schemeClr val="accent6"/>
                </a:solidFill>
              </a:rPr>
              <a:t> </a:t>
            </a:r>
            <a:endParaRPr lang="en-ID" dirty="0">
              <a:solidFill>
                <a:schemeClr val="accent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3954" y="2011679"/>
            <a:ext cx="11090365" cy="4415247"/>
          </a:xfrm>
        </p:spPr>
        <p:txBody>
          <a:bodyPr>
            <a:normAutofit fontScale="92500" lnSpcReduction="10000"/>
          </a:bodyPr>
          <a:lstStyle/>
          <a:p>
            <a:r>
              <a:rPr lang="en-ID" sz="3200" b="1" i="1" dirty="0" smtClean="0">
                <a:solidFill>
                  <a:schemeClr val="accent1"/>
                </a:solidFill>
                <a:latin typeface="Berlin Sans FB" panose="020E0602020502020306" pitchFamily="34" charset="0"/>
              </a:rPr>
              <a:t>URUTAN</a:t>
            </a:r>
            <a:r>
              <a:rPr lang="en-ID" sz="32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Berlin Sans FB" panose="020E0602020502020306" pitchFamily="34" charset="0"/>
              </a:rPr>
              <a:t>, </a:t>
            </a:r>
            <a:r>
              <a:rPr lang="en-ID" sz="32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Berlin Sans FB" panose="020E0602020502020306" pitchFamily="34" charset="0"/>
              </a:rPr>
              <a:t>layouter</a:t>
            </a:r>
            <a:r>
              <a:rPr lang="en-ID" sz="32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Berlin Sans FB" panose="020E0602020502020306" pitchFamily="34" charset="0"/>
              </a:rPr>
              <a:t> </a:t>
            </a:r>
            <a:r>
              <a:rPr lang="en-ID" sz="32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Berlin Sans FB" panose="020E0602020502020306" pitchFamily="34" charset="0"/>
              </a:rPr>
              <a:t>membuat</a:t>
            </a:r>
            <a:r>
              <a:rPr lang="en-ID" sz="32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Berlin Sans FB" panose="020E0602020502020306" pitchFamily="34" charset="0"/>
              </a:rPr>
              <a:t> </a:t>
            </a:r>
            <a:r>
              <a:rPr lang="en-ID" sz="32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Berlin Sans FB" panose="020E0602020502020306" pitchFamily="34" charset="0"/>
              </a:rPr>
              <a:t>prioritas</a:t>
            </a:r>
            <a:r>
              <a:rPr lang="en-ID" sz="32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Berlin Sans FB" panose="020E0602020502020306" pitchFamily="34" charset="0"/>
              </a:rPr>
              <a:t> mana yang paling </a:t>
            </a:r>
            <a:r>
              <a:rPr lang="en-ID" sz="32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Berlin Sans FB" panose="020E0602020502020306" pitchFamily="34" charset="0"/>
              </a:rPr>
              <a:t>penting</a:t>
            </a:r>
            <a:r>
              <a:rPr lang="en-ID" sz="32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Berlin Sans FB" panose="020E0602020502020306" pitchFamily="34" charset="0"/>
              </a:rPr>
              <a:t> </a:t>
            </a:r>
            <a:r>
              <a:rPr lang="en-ID" sz="32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Berlin Sans FB" panose="020E0602020502020306" pitchFamily="34" charset="0"/>
              </a:rPr>
              <a:t>sampai</a:t>
            </a:r>
            <a:r>
              <a:rPr lang="en-ID" sz="32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Berlin Sans FB" panose="020E0602020502020306" pitchFamily="34" charset="0"/>
              </a:rPr>
              <a:t> </a:t>
            </a:r>
            <a:r>
              <a:rPr lang="en-ID" sz="32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Berlin Sans FB" panose="020E0602020502020306" pitchFamily="34" charset="0"/>
              </a:rPr>
              <a:t>kurang</a:t>
            </a:r>
            <a:r>
              <a:rPr lang="en-ID" sz="32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Berlin Sans FB" panose="020E0602020502020306" pitchFamily="34" charset="0"/>
              </a:rPr>
              <a:t> </a:t>
            </a:r>
            <a:r>
              <a:rPr lang="en-ID" sz="32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Berlin Sans FB" panose="020E0602020502020306" pitchFamily="34" charset="0"/>
              </a:rPr>
              <a:t>penting</a:t>
            </a:r>
            <a:r>
              <a:rPr lang="en-ID" sz="32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Berlin Sans FB" panose="020E0602020502020306" pitchFamily="34" charset="0"/>
              </a:rPr>
              <a:t>, mana yang </a:t>
            </a:r>
            <a:r>
              <a:rPr lang="en-ID" sz="32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Berlin Sans FB" panose="020E0602020502020306" pitchFamily="34" charset="0"/>
              </a:rPr>
              <a:t>pertama</a:t>
            </a:r>
            <a:r>
              <a:rPr lang="en-ID" sz="32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Berlin Sans FB" panose="020E0602020502020306" pitchFamily="34" charset="0"/>
              </a:rPr>
              <a:t> </a:t>
            </a:r>
            <a:r>
              <a:rPr lang="en-ID" sz="32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Berlin Sans FB" panose="020E0602020502020306" pitchFamily="34" charset="0"/>
              </a:rPr>
              <a:t>dan</a:t>
            </a:r>
            <a:r>
              <a:rPr lang="en-ID" sz="32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Berlin Sans FB" panose="020E0602020502020306" pitchFamily="34" charset="0"/>
              </a:rPr>
              <a:t> mana yang </a:t>
            </a:r>
            <a:r>
              <a:rPr lang="en-ID" sz="32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Berlin Sans FB" panose="020E0602020502020306" pitchFamily="34" charset="0"/>
              </a:rPr>
              <a:t>belakang</a:t>
            </a:r>
            <a:r>
              <a:rPr lang="en-ID" sz="32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Berlin Sans FB" panose="020E0602020502020306" pitchFamily="34" charset="0"/>
              </a:rPr>
              <a:t>. </a:t>
            </a:r>
            <a:r>
              <a:rPr lang="en-ID" sz="32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Berlin Sans FB" panose="020E0602020502020306" pitchFamily="34" charset="0"/>
              </a:rPr>
              <a:t>Biar</a:t>
            </a:r>
            <a:r>
              <a:rPr lang="en-ID" sz="32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Berlin Sans FB" panose="020E0602020502020306" pitchFamily="34" charset="0"/>
              </a:rPr>
              <a:t> </a:t>
            </a:r>
            <a:r>
              <a:rPr lang="en-ID" sz="32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Berlin Sans FB" panose="020E0602020502020306" pitchFamily="34" charset="0"/>
              </a:rPr>
              <a:t>pembaca</a:t>
            </a:r>
            <a:r>
              <a:rPr lang="en-ID" sz="32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Berlin Sans FB" panose="020E0602020502020306" pitchFamily="34" charset="0"/>
              </a:rPr>
              <a:t> </a:t>
            </a:r>
            <a:r>
              <a:rPr lang="en-ID" sz="32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Berlin Sans FB" panose="020E0602020502020306" pitchFamily="34" charset="0"/>
              </a:rPr>
              <a:t>bisa</a:t>
            </a:r>
            <a:r>
              <a:rPr lang="en-ID" sz="32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Berlin Sans FB" panose="020E0602020502020306" pitchFamily="34" charset="0"/>
              </a:rPr>
              <a:t> </a:t>
            </a:r>
            <a:r>
              <a:rPr lang="en-ID" sz="32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Berlin Sans FB" panose="020E0602020502020306" pitchFamily="34" charset="0"/>
              </a:rPr>
              <a:t>memahami</a:t>
            </a:r>
            <a:r>
              <a:rPr lang="en-ID" sz="32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Berlin Sans FB" panose="020E0602020502020306" pitchFamily="34" charset="0"/>
              </a:rPr>
              <a:t> mana yang </a:t>
            </a:r>
            <a:r>
              <a:rPr lang="en-ID" sz="32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Berlin Sans FB" panose="020E0602020502020306" pitchFamily="34" charset="0"/>
              </a:rPr>
              <a:t>terpenting</a:t>
            </a:r>
            <a:endParaRPr lang="en-ID" sz="3200" dirty="0" smtClean="0">
              <a:solidFill>
                <a:schemeClr val="accent1">
                  <a:lumMod val="40000"/>
                  <a:lumOff val="60000"/>
                </a:schemeClr>
              </a:solidFill>
              <a:latin typeface="Berlin Sans FB" panose="020E0602020502020306" pitchFamily="34" charset="0"/>
            </a:endParaRPr>
          </a:p>
          <a:p>
            <a:endParaRPr lang="en-ID" sz="3200" i="1" dirty="0" smtClean="0">
              <a:solidFill>
                <a:schemeClr val="accent1"/>
              </a:solidFill>
              <a:latin typeface="Berlin Sans FB" panose="020E0602020502020306" pitchFamily="34" charset="0"/>
            </a:endParaRPr>
          </a:p>
          <a:p>
            <a:r>
              <a:rPr lang="en-ID" sz="3200" i="1" dirty="0" smtClean="0">
                <a:solidFill>
                  <a:schemeClr val="accent1"/>
                </a:solidFill>
                <a:latin typeface="Berlin Sans FB" panose="020E0602020502020306" pitchFamily="34" charset="0"/>
              </a:rPr>
              <a:t>PENEKANAN</a:t>
            </a:r>
            <a:r>
              <a:rPr lang="en-ID" sz="32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Berlin Sans FB" panose="020E0602020502020306" pitchFamily="34" charset="0"/>
              </a:rPr>
              <a:t>, </a:t>
            </a:r>
            <a:r>
              <a:rPr lang="en-ID" sz="32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Berlin Sans FB" panose="020E0602020502020306" pitchFamily="34" charset="0"/>
              </a:rPr>
              <a:t>layouter</a:t>
            </a:r>
            <a:r>
              <a:rPr lang="en-ID" sz="32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Berlin Sans FB" panose="020E0602020502020306" pitchFamily="34" charset="0"/>
              </a:rPr>
              <a:t> </a:t>
            </a:r>
            <a:r>
              <a:rPr lang="en-ID" sz="32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Berlin Sans FB" panose="020E0602020502020306" pitchFamily="34" charset="0"/>
              </a:rPr>
              <a:t>membuat</a:t>
            </a:r>
            <a:r>
              <a:rPr lang="en-ID" sz="32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Berlin Sans FB" panose="020E0602020502020306" pitchFamily="34" charset="0"/>
              </a:rPr>
              <a:t> </a:t>
            </a:r>
            <a:r>
              <a:rPr lang="en-ID" sz="32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Berlin Sans FB" panose="020E0602020502020306" pitchFamily="34" charset="0"/>
              </a:rPr>
              <a:t>perbedaan</a:t>
            </a:r>
            <a:r>
              <a:rPr lang="en-ID" sz="32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Berlin Sans FB" panose="020E0602020502020306" pitchFamily="34" charset="0"/>
              </a:rPr>
              <a:t> </a:t>
            </a:r>
            <a:r>
              <a:rPr lang="en-ID" sz="32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Berlin Sans FB" panose="020E0602020502020306" pitchFamily="34" charset="0"/>
              </a:rPr>
              <a:t>pada</a:t>
            </a:r>
            <a:r>
              <a:rPr lang="en-ID" sz="32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Berlin Sans FB" panose="020E0602020502020306" pitchFamily="34" charset="0"/>
              </a:rPr>
              <a:t> </a:t>
            </a:r>
            <a:r>
              <a:rPr lang="en-ID" sz="32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Berlin Sans FB" panose="020E0602020502020306" pitchFamily="34" charset="0"/>
              </a:rPr>
              <a:t>huruf</a:t>
            </a:r>
            <a:r>
              <a:rPr lang="en-ID" sz="32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Berlin Sans FB" panose="020E0602020502020306" pitchFamily="34" charset="0"/>
              </a:rPr>
              <a:t> </a:t>
            </a:r>
            <a:r>
              <a:rPr lang="en-ID" sz="32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Berlin Sans FB" panose="020E0602020502020306" pitchFamily="34" charset="0"/>
              </a:rPr>
              <a:t>untuk</a:t>
            </a:r>
            <a:r>
              <a:rPr lang="en-ID" sz="32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Berlin Sans FB" panose="020E0602020502020306" pitchFamily="34" charset="0"/>
              </a:rPr>
              <a:t> </a:t>
            </a:r>
            <a:r>
              <a:rPr lang="en-ID" sz="32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Berlin Sans FB" panose="020E0602020502020306" pitchFamily="34" charset="0"/>
              </a:rPr>
              <a:t>judul</a:t>
            </a:r>
            <a:r>
              <a:rPr lang="en-ID" sz="32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Berlin Sans FB" panose="020E0602020502020306" pitchFamily="34" charset="0"/>
              </a:rPr>
              <a:t>, </a:t>
            </a:r>
            <a:r>
              <a:rPr lang="en-ID" sz="32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Berlin Sans FB" panose="020E0602020502020306" pitchFamily="34" charset="0"/>
              </a:rPr>
              <a:t>posisi</a:t>
            </a:r>
            <a:r>
              <a:rPr lang="en-ID" sz="32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Berlin Sans FB" panose="020E0602020502020306" pitchFamily="34" charset="0"/>
              </a:rPr>
              <a:t> </a:t>
            </a:r>
            <a:r>
              <a:rPr lang="en-ID" sz="32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Berlin Sans FB" panose="020E0602020502020306" pitchFamily="34" charset="0"/>
              </a:rPr>
              <a:t>berita</a:t>
            </a:r>
            <a:r>
              <a:rPr lang="en-ID" sz="32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Berlin Sans FB" panose="020E0602020502020306" pitchFamily="34" charset="0"/>
              </a:rPr>
              <a:t>, </a:t>
            </a:r>
            <a:r>
              <a:rPr lang="en-ID" sz="32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Berlin Sans FB" panose="020E0602020502020306" pitchFamily="34" charset="0"/>
              </a:rPr>
              <a:t>warna</a:t>
            </a:r>
            <a:r>
              <a:rPr lang="en-ID" sz="32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Berlin Sans FB" panose="020E0602020502020306" pitchFamily="34" charset="0"/>
              </a:rPr>
              <a:t>, </a:t>
            </a:r>
            <a:r>
              <a:rPr lang="en-ID" sz="32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Berlin Sans FB" panose="020E0602020502020306" pitchFamily="34" charset="0"/>
              </a:rPr>
              <a:t>ukuran</a:t>
            </a:r>
            <a:r>
              <a:rPr lang="en-ID" sz="32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Berlin Sans FB" panose="020E0602020502020306" pitchFamily="34" charset="0"/>
              </a:rPr>
              <a:t> </a:t>
            </a:r>
            <a:r>
              <a:rPr lang="en-ID" sz="32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Berlin Sans FB" panose="020E0602020502020306" pitchFamily="34" charset="0"/>
              </a:rPr>
              <a:t>berita</a:t>
            </a:r>
            <a:r>
              <a:rPr lang="en-ID" sz="32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Berlin Sans FB" panose="020E0602020502020306" pitchFamily="34" charset="0"/>
              </a:rPr>
              <a:t>, </a:t>
            </a:r>
            <a:r>
              <a:rPr lang="en-ID" sz="32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Berlin Sans FB" panose="020E0602020502020306" pitchFamily="34" charset="0"/>
              </a:rPr>
              <a:t>dll</a:t>
            </a:r>
            <a:endParaRPr lang="en-ID" sz="3200" dirty="0" smtClean="0">
              <a:solidFill>
                <a:schemeClr val="accent1">
                  <a:lumMod val="40000"/>
                  <a:lumOff val="60000"/>
                </a:schemeClr>
              </a:solidFill>
              <a:latin typeface="Berlin Sans FB" panose="020E0602020502020306" pitchFamily="34" charset="0"/>
            </a:endParaRPr>
          </a:p>
          <a:p>
            <a:endParaRPr lang="en-ID" sz="3200" i="1" dirty="0" smtClean="0">
              <a:solidFill>
                <a:schemeClr val="accent1"/>
              </a:solidFill>
              <a:latin typeface="Berlin Sans FB" panose="020E0602020502020306" pitchFamily="34" charset="0"/>
            </a:endParaRPr>
          </a:p>
          <a:p>
            <a:r>
              <a:rPr lang="en-ID" sz="3200" i="1" dirty="0" smtClean="0">
                <a:solidFill>
                  <a:schemeClr val="accent1"/>
                </a:solidFill>
                <a:latin typeface="Berlin Sans FB" panose="020E0602020502020306" pitchFamily="34" charset="0"/>
              </a:rPr>
              <a:t>KESEIMBANGAN</a:t>
            </a:r>
            <a:r>
              <a:rPr lang="en-ID" sz="32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Berlin Sans FB" panose="020E0602020502020306" pitchFamily="34" charset="0"/>
              </a:rPr>
              <a:t>, </a:t>
            </a:r>
            <a:r>
              <a:rPr lang="en-ID" sz="32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Berlin Sans FB" panose="020E0602020502020306" pitchFamily="34" charset="0"/>
              </a:rPr>
              <a:t>layouter</a:t>
            </a:r>
            <a:r>
              <a:rPr lang="en-ID" sz="32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Berlin Sans FB" panose="020E0602020502020306" pitchFamily="34" charset="0"/>
              </a:rPr>
              <a:t> </a:t>
            </a:r>
            <a:r>
              <a:rPr lang="en-ID" sz="32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Berlin Sans FB" panose="020E0602020502020306" pitchFamily="34" charset="0"/>
              </a:rPr>
              <a:t>memberi</a:t>
            </a:r>
            <a:r>
              <a:rPr lang="en-ID" sz="32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Berlin Sans FB" panose="020E0602020502020306" pitchFamily="34" charset="0"/>
              </a:rPr>
              <a:t> </a:t>
            </a:r>
            <a:r>
              <a:rPr lang="en-ID" sz="32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Berlin Sans FB" panose="020E0602020502020306" pitchFamily="34" charset="0"/>
              </a:rPr>
              <a:t>keseimbangan</a:t>
            </a:r>
            <a:r>
              <a:rPr lang="en-ID" sz="32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Berlin Sans FB" panose="020E0602020502020306" pitchFamily="34" charset="0"/>
              </a:rPr>
              <a:t> </a:t>
            </a:r>
            <a:r>
              <a:rPr lang="en-ID" sz="32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Berlin Sans FB" panose="020E0602020502020306" pitchFamily="34" charset="0"/>
              </a:rPr>
              <a:t>terhadap</a:t>
            </a:r>
            <a:r>
              <a:rPr lang="en-ID" sz="32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Berlin Sans FB" panose="020E0602020502020306" pitchFamily="34" charset="0"/>
              </a:rPr>
              <a:t> </a:t>
            </a:r>
            <a:r>
              <a:rPr lang="en-ID" sz="32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Berlin Sans FB" panose="020E0602020502020306" pitchFamily="34" charset="0"/>
              </a:rPr>
              <a:t>halaman</a:t>
            </a:r>
            <a:endParaRPr lang="en-ID" sz="3200" dirty="0">
              <a:solidFill>
                <a:schemeClr val="accent1">
                  <a:lumMod val="40000"/>
                  <a:lumOff val="60000"/>
                </a:schemeClr>
              </a:solidFill>
              <a:latin typeface="Berlin Sans FB" panose="020E0602020502020306" pitchFamily="34" charset="0"/>
            </a:endParaRPr>
          </a:p>
          <a:p>
            <a:endParaRPr lang="en-ID" dirty="0">
              <a:solidFill>
                <a:schemeClr val="accent1">
                  <a:lumMod val="40000"/>
                  <a:lumOff val="60000"/>
                </a:schemeClr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91715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9086" y="284176"/>
            <a:ext cx="10137913" cy="1508760"/>
          </a:xfrm>
        </p:spPr>
        <p:txBody>
          <a:bodyPr>
            <a:normAutofit/>
          </a:bodyPr>
          <a:lstStyle/>
          <a:p>
            <a:r>
              <a:rPr lang="en-ID" sz="4400" b="1" dirty="0" smtClean="0">
                <a:solidFill>
                  <a:schemeClr val="accent6">
                    <a:lumMod val="75000"/>
                  </a:schemeClr>
                </a:solidFill>
              </a:rPr>
              <a:t>proses</a:t>
            </a:r>
            <a:endParaRPr lang="en-ID" sz="4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0891" y="2011679"/>
            <a:ext cx="10386108" cy="4493623"/>
          </a:xfrm>
        </p:spPr>
        <p:txBody>
          <a:bodyPr>
            <a:normAutofit/>
          </a:bodyPr>
          <a:lstStyle/>
          <a:p>
            <a:r>
              <a:rPr lang="en-ID" sz="2800" dirty="0" err="1" smtClean="0">
                <a:solidFill>
                  <a:schemeClr val="tx2">
                    <a:lumMod val="25000"/>
                  </a:schemeClr>
                </a:solidFill>
                <a:latin typeface="Berlin Sans FB" panose="020E0602020502020306" pitchFamily="34" charset="0"/>
              </a:rPr>
              <a:t>Membuat</a:t>
            </a:r>
            <a:r>
              <a:rPr lang="en-ID" sz="2800" dirty="0" smtClean="0">
                <a:solidFill>
                  <a:schemeClr val="tx2">
                    <a:lumMod val="25000"/>
                  </a:schemeClr>
                </a:solidFill>
                <a:latin typeface="Berlin Sans FB" panose="020E0602020502020306" pitchFamily="34" charset="0"/>
              </a:rPr>
              <a:t> </a:t>
            </a:r>
            <a:r>
              <a:rPr lang="en-ID" sz="2800" dirty="0" err="1" smtClean="0">
                <a:solidFill>
                  <a:schemeClr val="tx2">
                    <a:lumMod val="25000"/>
                  </a:schemeClr>
                </a:solidFill>
                <a:latin typeface="Berlin Sans FB" panose="020E0602020502020306" pitchFamily="34" charset="0"/>
              </a:rPr>
              <a:t>konsep</a:t>
            </a:r>
            <a:r>
              <a:rPr lang="en-ID" sz="2800" dirty="0" smtClean="0">
                <a:solidFill>
                  <a:schemeClr val="tx2">
                    <a:lumMod val="25000"/>
                  </a:schemeClr>
                </a:solidFill>
                <a:latin typeface="Berlin Sans FB" panose="020E0602020502020306" pitchFamily="34" charset="0"/>
              </a:rPr>
              <a:t>, </a:t>
            </a:r>
            <a:r>
              <a:rPr lang="en-ID" sz="2800" dirty="0" err="1" smtClean="0">
                <a:solidFill>
                  <a:schemeClr val="tx2">
                    <a:lumMod val="25000"/>
                  </a:schemeClr>
                </a:solidFill>
                <a:latin typeface="Berlin Sans FB" panose="020E0602020502020306" pitchFamily="34" charset="0"/>
              </a:rPr>
              <a:t>menciptakan</a:t>
            </a:r>
            <a:r>
              <a:rPr lang="en-ID" sz="2800" dirty="0" smtClean="0">
                <a:solidFill>
                  <a:schemeClr val="tx2">
                    <a:lumMod val="25000"/>
                  </a:schemeClr>
                </a:solidFill>
                <a:latin typeface="Berlin Sans FB" panose="020E0602020502020306" pitchFamily="34" charset="0"/>
              </a:rPr>
              <a:t> ide </a:t>
            </a:r>
            <a:r>
              <a:rPr lang="en-ID" sz="2800" dirty="0" err="1" smtClean="0">
                <a:solidFill>
                  <a:schemeClr val="tx2">
                    <a:lumMod val="25000"/>
                  </a:schemeClr>
                </a:solidFill>
                <a:latin typeface="Berlin Sans FB" panose="020E0602020502020306" pitchFamily="34" charset="0"/>
              </a:rPr>
              <a:t>atau</a:t>
            </a:r>
            <a:r>
              <a:rPr lang="en-ID" sz="2800" dirty="0" smtClean="0">
                <a:solidFill>
                  <a:schemeClr val="tx2">
                    <a:lumMod val="25000"/>
                  </a:schemeClr>
                </a:solidFill>
                <a:latin typeface="Berlin Sans FB" panose="020E0602020502020306" pitchFamily="34" charset="0"/>
              </a:rPr>
              <a:t> </a:t>
            </a:r>
            <a:r>
              <a:rPr lang="en-ID" sz="2800" dirty="0" err="1" smtClean="0">
                <a:solidFill>
                  <a:schemeClr val="tx2">
                    <a:lumMod val="25000"/>
                  </a:schemeClr>
                </a:solidFill>
                <a:latin typeface="Berlin Sans FB" panose="020E0602020502020306" pitchFamily="34" charset="0"/>
              </a:rPr>
              <a:t>gagasan</a:t>
            </a:r>
            <a:r>
              <a:rPr lang="en-ID" sz="2800" dirty="0" smtClean="0">
                <a:solidFill>
                  <a:schemeClr val="tx2">
                    <a:lumMod val="25000"/>
                  </a:schemeClr>
                </a:solidFill>
                <a:latin typeface="Berlin Sans FB" panose="020E0602020502020306" pitchFamily="34" charset="0"/>
              </a:rPr>
              <a:t> </a:t>
            </a:r>
            <a:r>
              <a:rPr lang="en-ID" sz="2800" dirty="0" err="1" smtClean="0">
                <a:solidFill>
                  <a:schemeClr val="tx2">
                    <a:lumMod val="25000"/>
                  </a:schemeClr>
                </a:solidFill>
                <a:latin typeface="Berlin Sans FB" panose="020E0602020502020306" pitchFamily="34" charset="0"/>
              </a:rPr>
              <a:t>tentang</a:t>
            </a:r>
            <a:r>
              <a:rPr lang="en-ID" sz="2800" dirty="0" smtClean="0">
                <a:solidFill>
                  <a:schemeClr val="tx2">
                    <a:lumMod val="25000"/>
                  </a:schemeClr>
                </a:solidFill>
                <a:latin typeface="Berlin Sans FB" panose="020E0602020502020306" pitchFamily="34" charset="0"/>
              </a:rPr>
              <a:t> </a:t>
            </a:r>
            <a:r>
              <a:rPr lang="en-ID" sz="2800" dirty="0" err="1" smtClean="0">
                <a:solidFill>
                  <a:schemeClr val="tx2">
                    <a:lumMod val="25000"/>
                  </a:schemeClr>
                </a:solidFill>
                <a:latin typeface="Berlin Sans FB" panose="020E0602020502020306" pitchFamily="34" charset="0"/>
              </a:rPr>
              <a:t>konsep</a:t>
            </a:r>
            <a:r>
              <a:rPr lang="en-ID" sz="2800" dirty="0" smtClean="0">
                <a:solidFill>
                  <a:schemeClr val="tx2">
                    <a:lumMod val="25000"/>
                  </a:schemeClr>
                </a:solidFill>
                <a:latin typeface="Berlin Sans FB" panose="020E0602020502020306" pitchFamily="34" charset="0"/>
              </a:rPr>
              <a:t> yang </a:t>
            </a:r>
            <a:r>
              <a:rPr lang="en-ID" sz="2800" dirty="0" err="1" smtClean="0">
                <a:solidFill>
                  <a:schemeClr val="tx2">
                    <a:lumMod val="25000"/>
                  </a:schemeClr>
                </a:solidFill>
                <a:latin typeface="Berlin Sans FB" panose="020E0602020502020306" pitchFamily="34" charset="0"/>
              </a:rPr>
              <a:t>akan</a:t>
            </a:r>
            <a:r>
              <a:rPr lang="en-ID" sz="2800" dirty="0" smtClean="0">
                <a:solidFill>
                  <a:schemeClr val="tx2">
                    <a:lumMod val="25000"/>
                  </a:schemeClr>
                </a:solidFill>
                <a:latin typeface="Berlin Sans FB" panose="020E0602020502020306" pitchFamily="34" charset="0"/>
              </a:rPr>
              <a:t> </a:t>
            </a:r>
            <a:r>
              <a:rPr lang="en-ID" sz="2800" dirty="0" err="1" smtClean="0">
                <a:solidFill>
                  <a:schemeClr val="tx2">
                    <a:lumMod val="25000"/>
                  </a:schemeClr>
                </a:solidFill>
                <a:latin typeface="Berlin Sans FB" panose="020E0602020502020306" pitchFamily="34" charset="0"/>
              </a:rPr>
              <a:t>dipakai</a:t>
            </a:r>
            <a:r>
              <a:rPr lang="en-ID" sz="2800" dirty="0" smtClean="0">
                <a:solidFill>
                  <a:schemeClr val="tx2">
                    <a:lumMod val="25000"/>
                  </a:schemeClr>
                </a:solidFill>
                <a:latin typeface="Berlin Sans FB" panose="020E0602020502020306" pitchFamily="34" charset="0"/>
              </a:rPr>
              <a:t> </a:t>
            </a:r>
            <a:r>
              <a:rPr lang="en-ID" sz="2800" dirty="0" err="1" smtClean="0">
                <a:solidFill>
                  <a:schemeClr val="tx2">
                    <a:lumMod val="25000"/>
                  </a:schemeClr>
                </a:solidFill>
                <a:latin typeface="Berlin Sans FB" panose="020E0602020502020306" pitchFamily="34" charset="0"/>
              </a:rPr>
              <a:t>untuk</a:t>
            </a:r>
            <a:r>
              <a:rPr lang="en-ID" sz="2800" dirty="0" smtClean="0">
                <a:solidFill>
                  <a:schemeClr val="tx2">
                    <a:lumMod val="25000"/>
                  </a:schemeClr>
                </a:solidFill>
                <a:latin typeface="Berlin Sans FB" panose="020E0602020502020306" pitchFamily="34" charset="0"/>
              </a:rPr>
              <a:t> media </a:t>
            </a:r>
            <a:r>
              <a:rPr lang="en-ID" sz="2800" dirty="0" err="1" smtClean="0">
                <a:solidFill>
                  <a:schemeClr val="tx2">
                    <a:lumMod val="25000"/>
                  </a:schemeClr>
                </a:solidFill>
                <a:latin typeface="Berlin Sans FB" panose="020E0602020502020306" pitchFamily="34" charset="0"/>
              </a:rPr>
              <a:t>tertentu</a:t>
            </a:r>
            <a:endParaRPr lang="en-ID" sz="2800" dirty="0" smtClean="0">
              <a:solidFill>
                <a:schemeClr val="tx2">
                  <a:lumMod val="25000"/>
                </a:schemeClr>
              </a:solidFill>
              <a:latin typeface="Berlin Sans FB" panose="020E0602020502020306" pitchFamily="34" charset="0"/>
            </a:endParaRPr>
          </a:p>
          <a:p>
            <a:pPr marL="0" indent="0">
              <a:buNone/>
            </a:pPr>
            <a:r>
              <a:rPr lang="en-ID" sz="2800" dirty="0" smtClean="0">
                <a:solidFill>
                  <a:schemeClr val="tx2">
                    <a:lumMod val="25000"/>
                  </a:schemeClr>
                </a:solidFill>
                <a:latin typeface="Berlin Sans FB" panose="020E0602020502020306" pitchFamily="34" charset="0"/>
              </a:rPr>
              <a:t> </a:t>
            </a:r>
          </a:p>
          <a:p>
            <a:r>
              <a:rPr lang="en-ID" sz="2800" dirty="0" err="1" smtClean="0">
                <a:solidFill>
                  <a:schemeClr val="tx2">
                    <a:lumMod val="25000"/>
                  </a:schemeClr>
                </a:solidFill>
                <a:latin typeface="Berlin Sans FB" panose="020E0602020502020306" pitchFamily="34" charset="0"/>
              </a:rPr>
              <a:t>Membuat</a:t>
            </a:r>
            <a:r>
              <a:rPr lang="en-ID" sz="2800" dirty="0" smtClean="0">
                <a:solidFill>
                  <a:schemeClr val="tx2">
                    <a:lumMod val="25000"/>
                  </a:schemeClr>
                </a:solidFill>
                <a:latin typeface="Berlin Sans FB" panose="020E0602020502020306" pitchFamily="34" charset="0"/>
              </a:rPr>
              <a:t> dummy, </a:t>
            </a:r>
            <a:r>
              <a:rPr lang="en-ID" sz="2800" dirty="0" err="1" smtClean="0">
                <a:solidFill>
                  <a:schemeClr val="tx2">
                    <a:lumMod val="25000"/>
                  </a:schemeClr>
                </a:solidFill>
                <a:latin typeface="Berlin Sans FB" panose="020E0602020502020306" pitchFamily="34" charset="0"/>
              </a:rPr>
              <a:t>membuat</a:t>
            </a:r>
            <a:r>
              <a:rPr lang="en-ID" sz="2800" dirty="0" smtClean="0">
                <a:solidFill>
                  <a:schemeClr val="tx2">
                    <a:lumMod val="25000"/>
                  </a:schemeClr>
                </a:solidFill>
                <a:latin typeface="Berlin Sans FB" panose="020E0602020502020306" pitchFamily="34" charset="0"/>
              </a:rPr>
              <a:t> </a:t>
            </a:r>
            <a:r>
              <a:rPr lang="en-ID" sz="2800" dirty="0" err="1" smtClean="0">
                <a:solidFill>
                  <a:schemeClr val="tx2">
                    <a:lumMod val="25000"/>
                  </a:schemeClr>
                </a:solidFill>
                <a:latin typeface="Berlin Sans FB" panose="020E0602020502020306" pitchFamily="34" charset="0"/>
              </a:rPr>
              <a:t>draf</a:t>
            </a:r>
            <a:r>
              <a:rPr lang="en-ID" sz="2800" dirty="0" smtClean="0">
                <a:solidFill>
                  <a:schemeClr val="tx2">
                    <a:lumMod val="25000"/>
                  </a:schemeClr>
                </a:solidFill>
                <a:latin typeface="Berlin Sans FB" panose="020E0602020502020306" pitchFamily="34" charset="0"/>
              </a:rPr>
              <a:t> </a:t>
            </a:r>
            <a:r>
              <a:rPr lang="en-ID" sz="2800" dirty="0" err="1" smtClean="0">
                <a:solidFill>
                  <a:schemeClr val="tx2">
                    <a:lumMod val="25000"/>
                  </a:schemeClr>
                </a:solidFill>
                <a:latin typeface="Berlin Sans FB" panose="020E0602020502020306" pitchFamily="34" charset="0"/>
              </a:rPr>
              <a:t>untuk</a:t>
            </a:r>
            <a:r>
              <a:rPr lang="en-ID" sz="2800" dirty="0" smtClean="0">
                <a:solidFill>
                  <a:schemeClr val="tx2">
                    <a:lumMod val="25000"/>
                  </a:schemeClr>
                </a:solidFill>
                <a:latin typeface="Berlin Sans FB" panose="020E0602020502020306" pitchFamily="34" charset="0"/>
              </a:rPr>
              <a:t> </a:t>
            </a:r>
            <a:r>
              <a:rPr lang="en-ID" sz="2800" dirty="0" err="1" smtClean="0">
                <a:solidFill>
                  <a:schemeClr val="tx2">
                    <a:lumMod val="25000"/>
                  </a:schemeClr>
                </a:solidFill>
                <a:latin typeface="Berlin Sans FB" panose="020E0602020502020306" pitchFamily="34" charset="0"/>
              </a:rPr>
              <a:t>merancang</a:t>
            </a:r>
            <a:r>
              <a:rPr lang="en-ID" sz="2800" dirty="0" smtClean="0">
                <a:solidFill>
                  <a:schemeClr val="tx2">
                    <a:lumMod val="25000"/>
                  </a:schemeClr>
                </a:solidFill>
                <a:latin typeface="Berlin Sans FB" panose="020E0602020502020306" pitchFamily="34" charset="0"/>
              </a:rPr>
              <a:t>  model </a:t>
            </a:r>
            <a:r>
              <a:rPr lang="en-ID" sz="2800" dirty="0" err="1" smtClean="0">
                <a:solidFill>
                  <a:schemeClr val="tx2">
                    <a:lumMod val="25000"/>
                  </a:schemeClr>
                </a:solidFill>
                <a:latin typeface="Berlin Sans FB" panose="020E0602020502020306" pitchFamily="34" charset="0"/>
              </a:rPr>
              <a:t>tata</a:t>
            </a:r>
            <a:r>
              <a:rPr lang="en-ID" sz="2800" dirty="0" smtClean="0">
                <a:solidFill>
                  <a:schemeClr val="tx2">
                    <a:lumMod val="25000"/>
                  </a:schemeClr>
                </a:solidFill>
                <a:latin typeface="Berlin Sans FB" panose="020E0602020502020306" pitchFamily="34" charset="0"/>
              </a:rPr>
              <a:t> </a:t>
            </a:r>
            <a:r>
              <a:rPr lang="en-ID" sz="2800" dirty="0" err="1" smtClean="0">
                <a:solidFill>
                  <a:schemeClr val="tx2">
                    <a:lumMod val="25000"/>
                  </a:schemeClr>
                </a:solidFill>
                <a:latin typeface="Berlin Sans FB" panose="020E0602020502020306" pitchFamily="34" charset="0"/>
              </a:rPr>
              <a:t>letak</a:t>
            </a:r>
            <a:r>
              <a:rPr lang="en-ID" sz="2800" dirty="0" smtClean="0">
                <a:solidFill>
                  <a:schemeClr val="tx2">
                    <a:lumMod val="25000"/>
                  </a:schemeClr>
                </a:solidFill>
                <a:latin typeface="Berlin Sans FB" panose="020E0602020502020306" pitchFamily="34" charset="0"/>
              </a:rPr>
              <a:t> yang </a:t>
            </a:r>
            <a:r>
              <a:rPr lang="en-ID" sz="2800" dirty="0" err="1" smtClean="0">
                <a:solidFill>
                  <a:schemeClr val="tx2">
                    <a:lumMod val="25000"/>
                  </a:schemeClr>
                </a:solidFill>
                <a:latin typeface="Berlin Sans FB" panose="020E0602020502020306" pitchFamily="34" charset="0"/>
              </a:rPr>
              <a:t>akan</a:t>
            </a:r>
            <a:r>
              <a:rPr lang="en-ID" sz="2800" dirty="0" smtClean="0">
                <a:solidFill>
                  <a:schemeClr val="tx2">
                    <a:lumMod val="25000"/>
                  </a:schemeClr>
                </a:solidFill>
                <a:latin typeface="Berlin Sans FB" panose="020E0602020502020306" pitchFamily="34" charset="0"/>
              </a:rPr>
              <a:t> </a:t>
            </a:r>
            <a:r>
              <a:rPr lang="en-ID" sz="2800" dirty="0" err="1" smtClean="0">
                <a:solidFill>
                  <a:schemeClr val="tx2">
                    <a:lumMod val="25000"/>
                  </a:schemeClr>
                </a:solidFill>
                <a:latin typeface="Berlin Sans FB" panose="020E0602020502020306" pitchFamily="34" charset="0"/>
              </a:rPr>
              <a:t>dipakai</a:t>
            </a:r>
            <a:endParaRPr lang="en-ID" sz="2800" dirty="0" smtClean="0">
              <a:solidFill>
                <a:schemeClr val="tx2">
                  <a:lumMod val="25000"/>
                </a:schemeClr>
              </a:solidFill>
              <a:latin typeface="Berlin Sans FB" panose="020E0602020502020306" pitchFamily="34" charset="0"/>
            </a:endParaRPr>
          </a:p>
          <a:p>
            <a:endParaRPr lang="en-ID" sz="2800" dirty="0" smtClean="0">
              <a:solidFill>
                <a:schemeClr val="tx2">
                  <a:lumMod val="25000"/>
                </a:schemeClr>
              </a:solidFill>
              <a:latin typeface="Berlin Sans FB" panose="020E0602020502020306" pitchFamily="34" charset="0"/>
            </a:endParaRPr>
          </a:p>
          <a:p>
            <a:r>
              <a:rPr lang="en-ID" sz="2800" dirty="0" err="1" smtClean="0">
                <a:solidFill>
                  <a:schemeClr val="tx2">
                    <a:lumMod val="25000"/>
                  </a:schemeClr>
                </a:solidFill>
                <a:latin typeface="Berlin Sans FB" panose="020E0602020502020306" pitchFamily="34" charset="0"/>
              </a:rPr>
              <a:t>Merancang</a:t>
            </a:r>
            <a:r>
              <a:rPr lang="en-ID" sz="2800" dirty="0" smtClean="0">
                <a:solidFill>
                  <a:schemeClr val="tx2">
                    <a:lumMod val="25000"/>
                  </a:schemeClr>
                </a:solidFill>
                <a:latin typeface="Berlin Sans FB" panose="020E0602020502020306" pitchFamily="34" charset="0"/>
              </a:rPr>
              <a:t> </a:t>
            </a:r>
            <a:r>
              <a:rPr lang="en-ID" sz="2800" dirty="0" err="1" smtClean="0">
                <a:solidFill>
                  <a:schemeClr val="tx2">
                    <a:lumMod val="25000"/>
                  </a:schemeClr>
                </a:solidFill>
                <a:latin typeface="Berlin Sans FB" panose="020E0602020502020306" pitchFamily="34" charset="0"/>
              </a:rPr>
              <a:t>desain</a:t>
            </a:r>
            <a:r>
              <a:rPr lang="en-ID" sz="2800" dirty="0" smtClean="0">
                <a:solidFill>
                  <a:schemeClr val="tx2">
                    <a:lumMod val="25000"/>
                  </a:schemeClr>
                </a:solidFill>
                <a:latin typeface="Berlin Sans FB" panose="020E0602020502020306" pitchFamily="34" charset="0"/>
              </a:rPr>
              <a:t>, </a:t>
            </a:r>
            <a:r>
              <a:rPr lang="en-ID" sz="2800" dirty="0" err="1" smtClean="0">
                <a:solidFill>
                  <a:schemeClr val="tx2">
                    <a:lumMod val="25000"/>
                  </a:schemeClr>
                </a:solidFill>
                <a:latin typeface="Berlin Sans FB" panose="020E0602020502020306" pitchFamily="34" charset="0"/>
              </a:rPr>
              <a:t>membuat</a:t>
            </a:r>
            <a:r>
              <a:rPr lang="en-ID" sz="2800" dirty="0" smtClean="0">
                <a:solidFill>
                  <a:schemeClr val="tx2">
                    <a:lumMod val="25000"/>
                  </a:schemeClr>
                </a:solidFill>
                <a:latin typeface="Berlin Sans FB" panose="020E0602020502020306" pitchFamily="34" charset="0"/>
              </a:rPr>
              <a:t> visual </a:t>
            </a:r>
            <a:r>
              <a:rPr lang="en-ID" sz="2800" dirty="0" err="1" smtClean="0">
                <a:solidFill>
                  <a:schemeClr val="tx2">
                    <a:lumMod val="25000"/>
                  </a:schemeClr>
                </a:solidFill>
                <a:latin typeface="Berlin Sans FB" panose="020E0602020502020306" pitchFamily="34" charset="0"/>
              </a:rPr>
              <a:t>dan</a:t>
            </a:r>
            <a:r>
              <a:rPr lang="en-ID" sz="2800" dirty="0" smtClean="0">
                <a:solidFill>
                  <a:schemeClr val="tx2">
                    <a:lumMod val="25000"/>
                  </a:schemeClr>
                </a:solidFill>
                <a:latin typeface="Berlin Sans FB" panose="020E0602020502020306" pitchFamily="34" charset="0"/>
              </a:rPr>
              <a:t> model </a:t>
            </a:r>
            <a:r>
              <a:rPr lang="en-ID" sz="2800" dirty="0" err="1" smtClean="0">
                <a:solidFill>
                  <a:schemeClr val="tx2">
                    <a:lumMod val="25000"/>
                  </a:schemeClr>
                </a:solidFill>
                <a:latin typeface="Berlin Sans FB" panose="020E0602020502020306" pitchFamily="34" charset="0"/>
              </a:rPr>
              <a:t>atas</a:t>
            </a:r>
            <a:r>
              <a:rPr lang="en-ID" sz="2800" dirty="0" smtClean="0">
                <a:solidFill>
                  <a:schemeClr val="tx2">
                    <a:lumMod val="25000"/>
                  </a:schemeClr>
                </a:solidFill>
                <a:latin typeface="Berlin Sans FB" panose="020E0602020502020306" pitchFamily="34" charset="0"/>
              </a:rPr>
              <a:t> </a:t>
            </a:r>
            <a:r>
              <a:rPr lang="en-ID" sz="2800" dirty="0" err="1" smtClean="0">
                <a:solidFill>
                  <a:schemeClr val="tx2">
                    <a:lumMod val="25000"/>
                  </a:schemeClr>
                </a:solidFill>
                <a:latin typeface="Berlin Sans FB" panose="020E0602020502020306" pitchFamily="34" charset="0"/>
              </a:rPr>
              <a:t>suatu</a:t>
            </a:r>
            <a:r>
              <a:rPr lang="en-ID" sz="2800" dirty="0" smtClean="0">
                <a:solidFill>
                  <a:schemeClr val="tx2">
                    <a:lumMod val="25000"/>
                  </a:schemeClr>
                </a:solidFill>
                <a:latin typeface="Berlin Sans FB" panose="020E0602020502020306" pitchFamily="34" charset="0"/>
              </a:rPr>
              <a:t> </a:t>
            </a:r>
            <a:r>
              <a:rPr lang="en-ID" sz="2800" dirty="0" err="1" smtClean="0">
                <a:solidFill>
                  <a:schemeClr val="tx2">
                    <a:lumMod val="25000"/>
                  </a:schemeClr>
                </a:solidFill>
                <a:latin typeface="Berlin Sans FB" panose="020E0602020502020306" pitchFamily="34" charset="0"/>
              </a:rPr>
              <a:t>halaman</a:t>
            </a:r>
            <a:r>
              <a:rPr lang="en-ID" sz="2800" dirty="0" smtClean="0">
                <a:solidFill>
                  <a:schemeClr val="tx2">
                    <a:lumMod val="25000"/>
                  </a:schemeClr>
                </a:solidFill>
                <a:latin typeface="Berlin Sans FB" panose="020E0602020502020306" pitchFamily="34" charset="0"/>
              </a:rPr>
              <a:t> yang </a:t>
            </a:r>
            <a:r>
              <a:rPr lang="en-ID" sz="2800" dirty="0" err="1" smtClean="0">
                <a:solidFill>
                  <a:schemeClr val="tx2">
                    <a:lumMod val="25000"/>
                  </a:schemeClr>
                </a:solidFill>
                <a:latin typeface="Berlin Sans FB" panose="020E0602020502020306" pitchFamily="34" charset="0"/>
              </a:rPr>
              <a:t>akan</a:t>
            </a:r>
            <a:r>
              <a:rPr lang="en-ID" sz="2800" dirty="0" smtClean="0">
                <a:solidFill>
                  <a:schemeClr val="tx2">
                    <a:lumMod val="25000"/>
                  </a:schemeClr>
                </a:solidFill>
                <a:latin typeface="Berlin Sans FB" panose="020E0602020502020306" pitchFamily="34" charset="0"/>
              </a:rPr>
              <a:t> </a:t>
            </a:r>
            <a:r>
              <a:rPr lang="en-ID" sz="2800" dirty="0" err="1" smtClean="0">
                <a:solidFill>
                  <a:schemeClr val="tx2">
                    <a:lumMod val="25000"/>
                  </a:schemeClr>
                </a:solidFill>
                <a:latin typeface="Berlin Sans FB" panose="020E0602020502020306" pitchFamily="34" charset="0"/>
              </a:rPr>
              <a:t>dipakai</a:t>
            </a:r>
            <a:endParaRPr lang="en-ID" sz="2800" dirty="0" smtClean="0">
              <a:solidFill>
                <a:schemeClr val="tx2">
                  <a:lumMod val="25000"/>
                </a:schemeClr>
              </a:solidFill>
              <a:latin typeface="Berlin Sans FB" panose="020E0602020502020306" pitchFamily="34" charset="0"/>
            </a:endParaRPr>
          </a:p>
          <a:p>
            <a:endParaRPr lang="en-ID" sz="2800" dirty="0">
              <a:solidFill>
                <a:schemeClr val="tx2">
                  <a:lumMod val="25000"/>
                </a:schemeClr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95840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b="1" dirty="0" err="1" smtClean="0">
                <a:solidFill>
                  <a:schemeClr val="accent6">
                    <a:lumMod val="75000"/>
                  </a:schemeClr>
                </a:solidFill>
              </a:rPr>
              <a:t>Elemen</a:t>
            </a:r>
            <a:r>
              <a:rPr lang="en-ID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en-ID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6389" y="1920239"/>
            <a:ext cx="5463835" cy="42062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ID" sz="2800" b="1" i="1" dirty="0" smtClean="0">
                <a:solidFill>
                  <a:schemeClr val="bg1"/>
                </a:solidFill>
                <a:latin typeface="Berlin Sans FB" panose="020E0602020502020306" pitchFamily="34" charset="0"/>
              </a:rPr>
              <a:t>A. TEKS</a:t>
            </a:r>
            <a:endParaRPr lang="en-ID" sz="2400" b="1" i="1" dirty="0" smtClean="0">
              <a:solidFill>
                <a:schemeClr val="bg1"/>
              </a:solidFill>
              <a:latin typeface="Berlin Sans FB" panose="020E0602020502020306" pitchFamily="34" charset="0"/>
            </a:endParaRPr>
          </a:p>
          <a:p>
            <a:r>
              <a:rPr lang="en-ID" sz="2400" dirty="0" err="1" smtClean="0">
                <a:latin typeface="Berlin Sans FB" panose="020E0602020502020306" pitchFamily="34" charset="0"/>
              </a:rPr>
              <a:t>Judul</a:t>
            </a:r>
            <a:r>
              <a:rPr lang="en-ID" sz="2400" dirty="0" smtClean="0">
                <a:latin typeface="Berlin Sans FB" panose="020E0602020502020306" pitchFamily="34" charset="0"/>
              </a:rPr>
              <a:t> headline; kata-kata </a:t>
            </a:r>
            <a:r>
              <a:rPr lang="en-ID" sz="2400" dirty="0" err="1" smtClean="0">
                <a:latin typeface="Berlin Sans FB" panose="020E0602020502020306" pitchFamily="34" charset="0"/>
              </a:rPr>
              <a:t>singkat</a:t>
            </a:r>
            <a:r>
              <a:rPr lang="en-ID" sz="2400" dirty="0" smtClean="0">
                <a:latin typeface="Berlin Sans FB" panose="020E0602020502020306" pitchFamily="34" charset="0"/>
              </a:rPr>
              <a:t> </a:t>
            </a:r>
            <a:r>
              <a:rPr lang="en-ID" sz="2400" dirty="0" err="1" smtClean="0">
                <a:latin typeface="Berlin Sans FB" panose="020E0602020502020306" pitchFamily="34" charset="0"/>
              </a:rPr>
              <a:t>dengan</a:t>
            </a:r>
            <a:r>
              <a:rPr lang="en-ID" sz="2400" dirty="0" smtClean="0">
                <a:latin typeface="Berlin Sans FB" panose="020E0602020502020306" pitchFamily="34" charset="0"/>
              </a:rPr>
              <a:t> </a:t>
            </a:r>
            <a:r>
              <a:rPr lang="en-ID" sz="2400" dirty="0" err="1" smtClean="0">
                <a:latin typeface="Berlin Sans FB" panose="020E0602020502020306" pitchFamily="34" charset="0"/>
              </a:rPr>
              <a:t>ukuran</a:t>
            </a:r>
            <a:r>
              <a:rPr lang="en-ID" sz="2400" dirty="0" smtClean="0">
                <a:latin typeface="Berlin Sans FB" panose="020E0602020502020306" pitchFamily="34" charset="0"/>
              </a:rPr>
              <a:t> </a:t>
            </a:r>
            <a:r>
              <a:rPr lang="en-ID" sz="2400" dirty="0" err="1" smtClean="0">
                <a:latin typeface="Berlin Sans FB" panose="020E0602020502020306" pitchFamily="34" charset="0"/>
              </a:rPr>
              <a:t>lebih</a:t>
            </a:r>
            <a:r>
              <a:rPr lang="en-ID" sz="2400" dirty="0" smtClean="0">
                <a:latin typeface="Berlin Sans FB" panose="020E0602020502020306" pitchFamily="34" charset="0"/>
              </a:rPr>
              <a:t> </a:t>
            </a:r>
            <a:r>
              <a:rPr lang="en-ID" sz="2400" dirty="0" err="1" smtClean="0">
                <a:latin typeface="Berlin Sans FB" panose="020E0602020502020306" pitchFamily="34" charset="0"/>
              </a:rPr>
              <a:t>besar</a:t>
            </a:r>
            <a:endParaRPr lang="en-ID" sz="2400" dirty="0" smtClean="0">
              <a:latin typeface="Berlin Sans FB" panose="020E0602020502020306" pitchFamily="34" charset="0"/>
            </a:endParaRPr>
          </a:p>
          <a:p>
            <a:r>
              <a:rPr lang="en-ID" sz="2400" dirty="0" smtClean="0">
                <a:latin typeface="Berlin Sans FB" panose="020E0602020502020306" pitchFamily="34" charset="0"/>
              </a:rPr>
              <a:t>Deck/blurb/</a:t>
            </a:r>
            <a:r>
              <a:rPr lang="en-ID" sz="2400" dirty="0" err="1" smtClean="0">
                <a:latin typeface="Berlin Sans FB" panose="020E0602020502020306" pitchFamily="34" charset="0"/>
              </a:rPr>
              <a:t>standfist</a:t>
            </a:r>
            <a:r>
              <a:rPr lang="en-ID" sz="2400" dirty="0" smtClean="0">
                <a:latin typeface="Berlin Sans FB" panose="020E0602020502020306" pitchFamily="34" charset="0"/>
              </a:rPr>
              <a:t>; lead </a:t>
            </a:r>
            <a:r>
              <a:rPr lang="en-ID" sz="2400" dirty="0" err="1" smtClean="0">
                <a:latin typeface="Berlin Sans FB" panose="020E0602020502020306" pitchFamily="34" charset="0"/>
              </a:rPr>
              <a:t>berita</a:t>
            </a:r>
            <a:endParaRPr lang="en-ID" sz="2400" dirty="0" smtClean="0">
              <a:latin typeface="Berlin Sans FB" panose="020E0602020502020306" pitchFamily="34" charset="0"/>
            </a:endParaRPr>
          </a:p>
          <a:p>
            <a:r>
              <a:rPr lang="en-ID" sz="2400" dirty="0" err="1" smtClean="0">
                <a:latin typeface="Berlin Sans FB" panose="020E0602020502020306" pitchFamily="34" charset="0"/>
              </a:rPr>
              <a:t>Byline</a:t>
            </a:r>
            <a:endParaRPr lang="en-ID" sz="2400" dirty="0" smtClean="0">
              <a:latin typeface="Berlin Sans FB" panose="020E0602020502020306" pitchFamily="34" charset="0"/>
            </a:endParaRPr>
          </a:p>
          <a:p>
            <a:r>
              <a:rPr lang="en-ID" sz="2400" dirty="0" err="1" smtClean="0">
                <a:latin typeface="Berlin Sans FB" panose="020E0602020502020306" pitchFamily="34" charset="0"/>
              </a:rPr>
              <a:t>Subjudul</a:t>
            </a:r>
            <a:endParaRPr lang="en-ID" sz="2400" dirty="0" smtClean="0">
              <a:latin typeface="Berlin Sans FB" panose="020E0602020502020306" pitchFamily="34" charset="0"/>
            </a:endParaRPr>
          </a:p>
          <a:p>
            <a:r>
              <a:rPr lang="en-ID" sz="2400" dirty="0" smtClean="0">
                <a:latin typeface="Berlin Sans FB" panose="020E0602020502020306" pitchFamily="34" charset="0"/>
              </a:rPr>
              <a:t>Quote</a:t>
            </a:r>
          </a:p>
          <a:p>
            <a:r>
              <a:rPr lang="en-ID" sz="2400" dirty="0" err="1" smtClean="0">
                <a:latin typeface="Berlin Sans FB" panose="020E0602020502020306" pitchFamily="34" charset="0"/>
              </a:rPr>
              <a:t>Keterangan</a:t>
            </a:r>
            <a:r>
              <a:rPr lang="en-ID" sz="2400" dirty="0" smtClean="0">
                <a:latin typeface="Berlin Sans FB" panose="020E0602020502020306" pitchFamily="34" charset="0"/>
              </a:rPr>
              <a:t> </a:t>
            </a:r>
            <a:r>
              <a:rPr lang="en-ID" sz="2400" dirty="0" err="1" smtClean="0">
                <a:latin typeface="Berlin Sans FB" panose="020E0602020502020306" pitchFamily="34" charset="0"/>
              </a:rPr>
              <a:t>gambar</a:t>
            </a:r>
            <a:endParaRPr lang="en-ID" sz="2400" dirty="0" smtClean="0">
              <a:latin typeface="Berlin Sans FB" panose="020E0602020502020306" pitchFamily="34" charset="0"/>
            </a:endParaRPr>
          </a:p>
          <a:p>
            <a:r>
              <a:rPr lang="en-ID" sz="2400" dirty="0" err="1" smtClean="0">
                <a:latin typeface="Berlin Sans FB" panose="020E0602020502020306" pitchFamily="34" charset="0"/>
              </a:rPr>
              <a:t>Rubrikasi</a:t>
            </a:r>
            <a:endParaRPr lang="en-ID" sz="2400" dirty="0" smtClean="0">
              <a:latin typeface="Berlin Sans FB" panose="020E0602020502020306" pitchFamily="34" charset="0"/>
            </a:endParaRPr>
          </a:p>
          <a:p>
            <a:r>
              <a:rPr lang="en-ID" sz="2400" dirty="0" err="1" smtClean="0">
                <a:latin typeface="Berlin Sans FB" panose="020E0602020502020306" pitchFamily="34" charset="0"/>
              </a:rPr>
              <a:t>Nomor</a:t>
            </a:r>
            <a:r>
              <a:rPr lang="en-ID" sz="2400" dirty="0" smtClean="0">
                <a:latin typeface="Berlin Sans FB" panose="020E0602020502020306" pitchFamily="34" charset="0"/>
              </a:rPr>
              <a:t> </a:t>
            </a:r>
            <a:r>
              <a:rPr lang="en-ID" sz="2400" dirty="0" err="1" smtClean="0">
                <a:latin typeface="Berlin Sans FB" panose="020E0602020502020306" pitchFamily="34" charset="0"/>
              </a:rPr>
              <a:t>halaman</a:t>
            </a:r>
            <a:endParaRPr lang="en-ID" sz="2400" dirty="0" smtClean="0">
              <a:latin typeface="Berlin Sans FB" panose="020E0602020502020306" pitchFamily="34" charset="0"/>
            </a:endParaRPr>
          </a:p>
          <a:p>
            <a:endParaRPr lang="en-ID" sz="2400" dirty="0" smtClean="0">
              <a:latin typeface="Berlin Sans FB" panose="020E0602020502020306" pitchFamily="34" charset="0"/>
            </a:endParaRPr>
          </a:p>
          <a:p>
            <a:endParaRPr lang="en-ID" sz="1800" dirty="0">
              <a:latin typeface="Berlin Sans FB" panose="020E0602020502020306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8628" y="2019604"/>
            <a:ext cx="3579223" cy="460358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9199060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ID" sz="4000" b="1" i="1" dirty="0" smtClean="0">
                <a:solidFill>
                  <a:srgbClr val="FFFF00"/>
                </a:solidFill>
              </a:rPr>
              <a:t>B. VISUAL</a:t>
            </a:r>
          </a:p>
          <a:p>
            <a:pPr marL="0" indent="0">
              <a:buNone/>
            </a:pPr>
            <a:r>
              <a:rPr lang="en-ID" sz="3200" b="1" dirty="0" err="1" smtClean="0">
                <a:solidFill>
                  <a:schemeClr val="bg1"/>
                </a:solidFill>
              </a:rPr>
              <a:t>Foto</a:t>
            </a:r>
            <a:endParaRPr lang="en-ID" sz="3200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ID" sz="3200" b="1" dirty="0" err="1" smtClean="0">
                <a:solidFill>
                  <a:schemeClr val="bg1"/>
                </a:solidFill>
              </a:rPr>
              <a:t>Grafis</a:t>
            </a:r>
            <a:endParaRPr lang="en-ID" sz="3200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ID" sz="3200" b="1" dirty="0" smtClean="0">
                <a:solidFill>
                  <a:schemeClr val="bg1"/>
                </a:solidFill>
              </a:rPr>
              <a:t>Insert</a:t>
            </a:r>
          </a:p>
          <a:p>
            <a:pPr marL="0" indent="0">
              <a:buNone/>
            </a:pPr>
            <a:r>
              <a:rPr lang="en-ID" sz="3200" b="1" dirty="0" err="1" smtClean="0">
                <a:solidFill>
                  <a:schemeClr val="bg1"/>
                </a:solidFill>
              </a:rPr>
              <a:t>Garis</a:t>
            </a:r>
            <a:endParaRPr lang="en-ID" sz="3200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ID" sz="3200" b="1" dirty="0" err="1" smtClean="0">
                <a:solidFill>
                  <a:schemeClr val="bg1"/>
                </a:solidFill>
              </a:rPr>
              <a:t>dll</a:t>
            </a:r>
            <a:endParaRPr lang="en-ID" sz="3200" b="1" dirty="0">
              <a:solidFill>
                <a:schemeClr val="bg1"/>
              </a:solidFill>
            </a:endParaRPr>
          </a:p>
          <a:p>
            <a:endParaRPr lang="en-ID" sz="36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372" y="1918806"/>
            <a:ext cx="4584192" cy="4809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9968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9006" y="2011680"/>
            <a:ext cx="4767943" cy="45458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D" sz="3200" b="1" i="1" dirty="0" smtClean="0">
                <a:solidFill>
                  <a:srgbClr val="FFFF00"/>
                </a:solidFill>
              </a:rPr>
              <a:t>C. INVISIBLE </a:t>
            </a:r>
          </a:p>
          <a:p>
            <a:r>
              <a:rPr lang="en-ID" sz="3200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Margin </a:t>
            </a:r>
            <a:r>
              <a:rPr lang="en-ID" sz="3200" dirty="0" err="1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untuk</a:t>
            </a:r>
            <a:r>
              <a:rPr lang="en-ID" sz="3200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 </a:t>
            </a:r>
            <a:r>
              <a:rPr lang="en-ID" sz="3200" dirty="0" err="1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menentukan</a:t>
            </a:r>
            <a:r>
              <a:rPr lang="en-ID" sz="3200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 </a:t>
            </a:r>
            <a:r>
              <a:rPr lang="en-ID" sz="3200" dirty="0" err="1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jarak</a:t>
            </a:r>
            <a:r>
              <a:rPr lang="en-ID" sz="3200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 </a:t>
            </a:r>
            <a:r>
              <a:rPr lang="en-ID" sz="3200" dirty="0" err="1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antara</a:t>
            </a:r>
            <a:r>
              <a:rPr lang="en-ID" sz="3200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 </a:t>
            </a:r>
            <a:r>
              <a:rPr lang="en-ID" sz="3200" dirty="0" err="1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pinggir</a:t>
            </a:r>
            <a:r>
              <a:rPr lang="en-ID" sz="3200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 </a:t>
            </a:r>
            <a:r>
              <a:rPr lang="en-ID" sz="3200" dirty="0" err="1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kertas</a:t>
            </a:r>
            <a:r>
              <a:rPr lang="en-ID" sz="3200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 </a:t>
            </a:r>
            <a:r>
              <a:rPr lang="en-ID" sz="3200" dirty="0" err="1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dengan</a:t>
            </a:r>
            <a:r>
              <a:rPr lang="en-ID" sz="3200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 </a:t>
            </a:r>
            <a:r>
              <a:rPr lang="en-ID" sz="3200" dirty="0" err="1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ruang</a:t>
            </a:r>
            <a:r>
              <a:rPr lang="en-ID" sz="3200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 yang </a:t>
            </a:r>
            <a:r>
              <a:rPr lang="en-ID" sz="3200" dirty="0" err="1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dipakai</a:t>
            </a:r>
            <a:endParaRPr lang="en-ID" sz="3200" dirty="0" smtClean="0">
              <a:solidFill>
                <a:schemeClr val="bg1">
                  <a:lumMod val="90000"/>
                  <a:lumOff val="10000"/>
                </a:schemeClr>
              </a:solidFill>
            </a:endParaRPr>
          </a:p>
          <a:p>
            <a:r>
              <a:rPr lang="en-ID" sz="3200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Gird, </a:t>
            </a:r>
            <a:r>
              <a:rPr lang="en-ID" sz="3200" dirty="0" err="1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kolom</a:t>
            </a:r>
            <a:r>
              <a:rPr lang="en-ID" sz="3200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 </a:t>
            </a:r>
            <a:r>
              <a:rPr lang="en-ID" sz="3200" dirty="0" err="1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dengan</a:t>
            </a:r>
            <a:r>
              <a:rPr lang="en-ID" sz="3200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 </a:t>
            </a:r>
            <a:r>
              <a:rPr lang="en-ID" sz="3200" dirty="0" err="1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garis</a:t>
            </a:r>
            <a:r>
              <a:rPr lang="en-ID" sz="3200" dirty="0">
                <a:solidFill>
                  <a:schemeClr val="bg1">
                    <a:lumMod val="90000"/>
                    <a:lumOff val="10000"/>
                  </a:schemeClr>
                </a:solidFill>
              </a:rPr>
              <a:t> </a:t>
            </a:r>
            <a:r>
              <a:rPr lang="en-ID" sz="3200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vertical </a:t>
            </a:r>
            <a:r>
              <a:rPr lang="en-ID" sz="3200" dirty="0" err="1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dan</a:t>
            </a:r>
            <a:r>
              <a:rPr lang="en-ID" sz="3200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 horizontal yang </a:t>
            </a:r>
            <a:r>
              <a:rPr lang="en-ID" sz="3200" dirty="0" err="1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berfungsi</a:t>
            </a:r>
            <a:r>
              <a:rPr lang="en-ID" sz="3200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 </a:t>
            </a:r>
            <a:r>
              <a:rPr lang="en-ID" sz="3200" dirty="0" err="1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untuk</a:t>
            </a:r>
            <a:r>
              <a:rPr lang="en-ID" sz="3200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 </a:t>
            </a:r>
            <a:r>
              <a:rPr lang="en-ID" sz="3200" dirty="0" err="1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menentukan</a:t>
            </a:r>
            <a:r>
              <a:rPr lang="en-ID" sz="3200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 </a:t>
            </a:r>
            <a:r>
              <a:rPr lang="en-ID" sz="3200" dirty="0" err="1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letak</a:t>
            </a:r>
            <a:r>
              <a:rPr lang="en-ID" sz="3200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 </a:t>
            </a:r>
            <a:r>
              <a:rPr lang="en-ID" sz="3200" dirty="0" err="1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elemen</a:t>
            </a:r>
            <a:r>
              <a:rPr lang="en-ID" sz="3200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 </a:t>
            </a:r>
            <a:endParaRPr lang="en-ID" sz="3200" dirty="0">
              <a:solidFill>
                <a:schemeClr val="bg1">
                  <a:lumMod val="90000"/>
                  <a:lumOff val="10000"/>
                </a:schemeClr>
              </a:solidFill>
            </a:endParaRPr>
          </a:p>
          <a:p>
            <a:endParaRPr lang="en-ID" sz="3200" dirty="0">
              <a:solidFill>
                <a:schemeClr val="bg1">
                  <a:lumMod val="90000"/>
                  <a:lumOff val="10000"/>
                </a:schemeClr>
              </a:solidFill>
            </a:endParaRPr>
          </a:p>
          <a:p>
            <a:endParaRPr lang="en-ID" sz="3200" dirty="0">
              <a:solidFill>
                <a:schemeClr val="bg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ID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9335" y="2011681"/>
            <a:ext cx="6772368" cy="4424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1326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2046" y="638321"/>
            <a:ext cx="8595360" cy="5750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38746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TM03090430[[fn=Banded]]</Template>
  <TotalTime>109</TotalTime>
  <Words>272</Words>
  <Application>Microsoft Office PowerPoint</Application>
  <PresentationFormat>Widescreen</PresentationFormat>
  <Paragraphs>43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Berlin Sans FB</vt:lpstr>
      <vt:lpstr>Corbel</vt:lpstr>
      <vt:lpstr>Wingdings</vt:lpstr>
      <vt:lpstr>Banded</vt:lpstr>
      <vt:lpstr>Pertemuan 12 ruslan ramli</vt:lpstr>
      <vt:lpstr>Lay out</vt:lpstr>
      <vt:lpstr>PowerPoint Presentation</vt:lpstr>
      <vt:lpstr>Prinsip </vt:lpstr>
      <vt:lpstr>proses</vt:lpstr>
      <vt:lpstr>Elemen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Contoh foto, gambar, line art, grafik, diagram, angka, simbol, peta, tipografi, dll </vt:lpstr>
      <vt:lpstr>DESAIN GRAFIS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 E N O V O</dc:creator>
  <cp:lastModifiedBy>L E N O V O</cp:lastModifiedBy>
  <cp:revision>26</cp:revision>
  <dcterms:created xsi:type="dcterms:W3CDTF">2018-03-02T03:19:18Z</dcterms:created>
  <dcterms:modified xsi:type="dcterms:W3CDTF">2019-05-23T02:41:36Z</dcterms:modified>
</cp:coreProperties>
</file>