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9" r:id="rId4"/>
    <p:sldId id="258" r:id="rId5"/>
    <p:sldId id="275" r:id="rId6"/>
    <p:sldId id="276" r:id="rId7"/>
    <p:sldId id="263" r:id="rId8"/>
    <p:sldId id="273" r:id="rId9"/>
    <p:sldId id="264" r:id="rId10"/>
    <p:sldId id="265" r:id="rId11"/>
    <p:sldId id="266" r:id="rId12"/>
    <p:sldId id="267" r:id="rId13"/>
    <p:sldId id="270" r:id="rId14"/>
    <p:sldId id="274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37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187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9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08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91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542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954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69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2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24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38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86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084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00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9619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656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45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B835-541B-4441-B9BC-998EF89574D1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2DAB-7554-43A7-BA03-3A8802A4465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9587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Pertemuan</a:t>
            </a:r>
            <a:r>
              <a:rPr lang="en-ID" sz="2800" dirty="0" smtClean="0"/>
              <a:t> </a:t>
            </a:r>
            <a:r>
              <a:rPr lang="en-ID" sz="2800" dirty="0" smtClean="0"/>
              <a:t>11</a:t>
            </a:r>
            <a:r>
              <a:rPr lang="en-ID" sz="2800" dirty="0" smtClean="0"/>
              <a:t/>
            </a:r>
            <a:br>
              <a:rPr lang="en-ID" sz="2800" dirty="0" smtClean="0"/>
            </a:br>
            <a:r>
              <a:rPr lang="en-ID" sz="2800" dirty="0" err="1" smtClean="0"/>
              <a:t>Ruslan</a:t>
            </a:r>
            <a:r>
              <a:rPr lang="en-ID" sz="2800" dirty="0" smtClean="0"/>
              <a:t> </a:t>
            </a:r>
            <a:r>
              <a:rPr lang="en-ID" sz="2800" dirty="0" err="1" smtClean="0"/>
              <a:t>Ramli</a:t>
            </a:r>
            <a:endParaRPr lang="en-ID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2" y="3631473"/>
            <a:ext cx="5263278" cy="230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4000" b="1" dirty="0" smtClean="0"/>
              <a:t>HUNTING LAPANGAN</a:t>
            </a:r>
            <a:endParaRPr lang="en-ID" sz="4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2376062"/>
            <a:ext cx="2880908" cy="39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4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753228"/>
            <a:ext cx="10006799" cy="1080938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off </a:t>
            </a:r>
            <a:r>
              <a:rPr lang="en-US" dirty="0"/>
              <a:t>the record ?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436170" cy="4377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b="1" dirty="0" err="1" smtClean="0"/>
              <a:t>Ya</a:t>
            </a:r>
            <a:r>
              <a:rPr lang="en-ID" sz="2800" b="1" dirty="0" smtClean="0"/>
              <a:t>, Off </a:t>
            </a:r>
            <a:r>
              <a:rPr lang="en-ID" sz="2800" b="1" dirty="0"/>
              <a:t>the record </a:t>
            </a:r>
            <a:r>
              <a:rPr lang="en-ID" sz="2800" b="1" dirty="0" err="1" smtClean="0"/>
              <a:t>berlaku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jika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memenuhi</a:t>
            </a:r>
            <a:r>
              <a:rPr lang="en-ID" sz="2800" b="1" dirty="0" smtClean="0"/>
              <a:t> </a:t>
            </a:r>
            <a:r>
              <a:rPr lang="en-ID" sz="2800" b="1" dirty="0" err="1"/>
              <a:t>tiga</a:t>
            </a:r>
            <a:r>
              <a:rPr lang="en-ID" sz="2800" b="1" dirty="0"/>
              <a:t> </a:t>
            </a:r>
            <a:r>
              <a:rPr lang="en-ID" sz="2800" b="1" dirty="0" err="1"/>
              <a:t>syarat</a:t>
            </a:r>
            <a:r>
              <a:rPr lang="en-ID" sz="2800" dirty="0"/>
              <a:t>:</a:t>
            </a:r>
          </a:p>
          <a:p>
            <a:r>
              <a:rPr lang="en-ID" sz="2800" dirty="0" err="1" smtClean="0"/>
              <a:t>Informasi</a:t>
            </a:r>
            <a:r>
              <a:rPr lang="en-ID" sz="2800" dirty="0" smtClean="0"/>
              <a:t> </a:t>
            </a:r>
            <a:r>
              <a:rPr lang="en-ID" sz="2800" dirty="0"/>
              <a:t>yang </a:t>
            </a:r>
            <a:r>
              <a:rPr lang="en-ID" sz="2800" dirty="0" err="1"/>
              <a:t>dilarang</a:t>
            </a:r>
            <a:r>
              <a:rPr lang="en-ID" sz="2800" dirty="0"/>
              <a:t> </a:t>
            </a:r>
            <a:r>
              <a:rPr lang="en-ID" sz="2800" dirty="0" err="1"/>
              <a:t>bukan</a:t>
            </a:r>
            <a:r>
              <a:rPr lang="en-ID" sz="2800" dirty="0"/>
              <a:t> </a:t>
            </a:r>
            <a:r>
              <a:rPr lang="en-ID" sz="2800" dirty="0" err="1"/>
              <a:t>bersifat</a:t>
            </a:r>
            <a:r>
              <a:rPr lang="en-ID" sz="2800" dirty="0"/>
              <a:t> </a:t>
            </a:r>
            <a:r>
              <a:rPr lang="en-ID" sz="2800" dirty="0" err="1"/>
              <a:t>fakta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bukan</a:t>
            </a:r>
            <a:r>
              <a:rPr lang="en-ID" sz="2800" dirty="0"/>
              <a:t> </a:t>
            </a:r>
            <a:r>
              <a:rPr lang="en-ID" sz="2800" dirty="0" err="1" smtClean="0"/>
              <a:t>opini</a:t>
            </a:r>
            <a:endParaRPr lang="en-ID" sz="2800" dirty="0"/>
          </a:p>
          <a:p>
            <a:r>
              <a:rPr lang="en-ID" sz="2800" dirty="0" err="1" smtClean="0"/>
              <a:t>Fakta</a:t>
            </a:r>
            <a:r>
              <a:rPr lang="en-ID" sz="2800" dirty="0" smtClean="0"/>
              <a:t> </a:t>
            </a:r>
            <a:r>
              <a:rPr lang="en-ID" sz="2800" dirty="0"/>
              <a:t>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boleh</a:t>
            </a:r>
            <a:r>
              <a:rPr lang="en-ID" sz="2800" dirty="0"/>
              <a:t> </a:t>
            </a:r>
            <a:r>
              <a:rPr lang="en-ID" sz="2800" dirty="0" err="1"/>
              <a:t>disiarkan</a:t>
            </a:r>
            <a:r>
              <a:rPr lang="en-ID" sz="2800" dirty="0"/>
              <a:t> </a:t>
            </a:r>
            <a:r>
              <a:rPr lang="en-ID" sz="2800" dirty="0" err="1"/>
              <a:t>bukanlah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yang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umum</a:t>
            </a:r>
            <a:r>
              <a:rPr lang="en-ID" sz="2800" dirty="0"/>
              <a:t>. </a:t>
            </a:r>
            <a:r>
              <a:rPr lang="en-ID" sz="2800" dirty="0" err="1"/>
              <a:t>Misalnya</a:t>
            </a:r>
            <a:r>
              <a:rPr lang="en-ID" sz="2800" dirty="0"/>
              <a:t>, </a:t>
            </a:r>
            <a:r>
              <a:rPr lang="en-ID" sz="2800" dirty="0" err="1"/>
              <a:t>pernyataan</a:t>
            </a:r>
            <a:r>
              <a:rPr lang="en-ID" sz="2800" dirty="0"/>
              <a:t> </a:t>
            </a:r>
            <a:r>
              <a:rPr lang="en-ID" sz="2800" dirty="0" err="1"/>
              <a:t>perempuan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lelaki</a:t>
            </a:r>
            <a:r>
              <a:rPr lang="en-ID" sz="2800" dirty="0"/>
              <a:t> </a:t>
            </a:r>
            <a:r>
              <a:rPr lang="en-ID" sz="2800" dirty="0" err="1"/>
              <a:t>berbeda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mobil</a:t>
            </a:r>
            <a:r>
              <a:rPr lang="en-ID" sz="2800" dirty="0"/>
              <a:t> </a:t>
            </a:r>
            <a:r>
              <a:rPr lang="en-ID" sz="2800" dirty="0" err="1"/>
              <a:t>beroda</a:t>
            </a:r>
            <a:r>
              <a:rPr lang="en-ID" sz="2800" dirty="0"/>
              <a:t> </a:t>
            </a:r>
            <a:r>
              <a:rPr lang="en-ID" sz="2800" dirty="0" err="1"/>
              <a:t>empat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    motor </a:t>
            </a:r>
            <a:r>
              <a:rPr lang="en-ID" sz="2800" dirty="0" err="1"/>
              <a:t>beroda</a:t>
            </a:r>
            <a:r>
              <a:rPr lang="en-ID" sz="2800" dirty="0"/>
              <a:t>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serta</a:t>
            </a:r>
            <a:r>
              <a:rPr lang="en-ID" sz="2800" dirty="0"/>
              <a:t> yang </a:t>
            </a:r>
            <a:r>
              <a:rPr lang="en-ID" sz="2800" dirty="0" err="1"/>
              <a:t>sejenis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dinyatakan</a:t>
            </a:r>
            <a:r>
              <a:rPr lang="en-ID" sz="2800" dirty="0"/>
              <a:t> off the record.</a:t>
            </a:r>
          </a:p>
          <a:p>
            <a:r>
              <a:rPr lang="en-ID" sz="2800" dirty="0" err="1" smtClean="0"/>
              <a:t>Pernyataan</a:t>
            </a:r>
            <a:r>
              <a:rPr lang="en-ID" sz="2800" dirty="0" smtClean="0"/>
              <a:t> </a:t>
            </a:r>
            <a:r>
              <a:rPr lang="en-ID" sz="2800" dirty="0"/>
              <a:t>off the record </a:t>
            </a:r>
            <a:r>
              <a:rPr lang="en-ID" sz="2800" dirty="0" err="1"/>
              <a:t>dinyatakan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jelas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8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3 on background </a:t>
            </a:r>
            <a:r>
              <a:rPr lang="en-ID" dirty="0" err="1" smtClean="0"/>
              <a:t>dan</a:t>
            </a:r>
            <a:r>
              <a:rPr lang="en-ID" dirty="0" smtClean="0"/>
              <a:t> on deep background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336873"/>
            <a:ext cx="10292479" cy="4351310"/>
          </a:xfrm>
        </p:spPr>
        <p:txBody>
          <a:bodyPr>
            <a:normAutofit/>
          </a:bodyPr>
          <a:lstStyle/>
          <a:p>
            <a:r>
              <a:rPr lang="en-ID" sz="3200" dirty="0" smtClean="0"/>
              <a:t>On background, </a:t>
            </a:r>
            <a:r>
              <a:rPr lang="en-ID" sz="3200" dirty="0" err="1" smtClean="0"/>
              <a:t>semua</a:t>
            </a:r>
            <a:r>
              <a:rPr lang="en-ID" sz="3200" dirty="0" smtClean="0"/>
              <a:t> </a:t>
            </a:r>
            <a:r>
              <a:rPr lang="en-ID" sz="3200" dirty="0" err="1" smtClean="0"/>
              <a:t>pernyataan</a:t>
            </a:r>
            <a:r>
              <a:rPr lang="en-ID" sz="3200" dirty="0" smtClean="0"/>
              <a:t> </a:t>
            </a:r>
            <a:r>
              <a:rPr lang="en-ID" sz="3200" dirty="0" err="1" smtClean="0"/>
              <a:t>boleh</a:t>
            </a:r>
            <a:r>
              <a:rPr lang="en-ID" sz="3200" dirty="0" smtClean="0"/>
              <a:t> </a:t>
            </a:r>
            <a:r>
              <a:rPr lang="en-ID" sz="3200" dirty="0" err="1" smtClean="0"/>
              <a:t>dikutip</a:t>
            </a:r>
            <a:r>
              <a:rPr lang="en-ID" sz="3200" dirty="0" smtClean="0"/>
              <a:t> </a:t>
            </a:r>
            <a:r>
              <a:rPr lang="en-ID" sz="3200" dirty="0" err="1" smtClean="0"/>
              <a:t>tanpa</a:t>
            </a:r>
            <a:r>
              <a:rPr lang="en-ID" sz="3200" dirty="0" smtClean="0"/>
              <a:t> </a:t>
            </a:r>
            <a:r>
              <a:rPr lang="en-ID" sz="3200" dirty="0" err="1" smtClean="0"/>
              <a:t>menyebutkan</a:t>
            </a:r>
            <a:r>
              <a:rPr lang="en-ID" sz="3200" dirty="0" smtClean="0"/>
              <a:t> </a:t>
            </a:r>
            <a:r>
              <a:rPr lang="en-ID" sz="3200" dirty="0" err="1" smtClean="0"/>
              <a:t>nama</a:t>
            </a:r>
            <a:r>
              <a:rPr lang="en-ID" sz="3200" dirty="0" smtClean="0"/>
              <a:t> </a:t>
            </a:r>
            <a:r>
              <a:rPr lang="en-ID" sz="3200" dirty="0" err="1" smtClean="0"/>
              <a:t>atau</a:t>
            </a:r>
            <a:r>
              <a:rPr lang="en-ID" sz="3200" dirty="0" smtClean="0"/>
              <a:t> </a:t>
            </a:r>
            <a:r>
              <a:rPr lang="en-ID" sz="3200" dirty="0" err="1" smtClean="0"/>
              <a:t>gelar</a:t>
            </a:r>
            <a:r>
              <a:rPr lang="en-ID" sz="3200" dirty="0" smtClean="0"/>
              <a:t> orang yang </a:t>
            </a:r>
            <a:r>
              <a:rPr lang="en-ID" sz="3200" dirty="0" err="1" smtClean="0"/>
              <a:t>memberikan</a:t>
            </a:r>
            <a:r>
              <a:rPr lang="en-ID" sz="3200" dirty="0" smtClean="0"/>
              <a:t> </a:t>
            </a:r>
            <a:r>
              <a:rPr lang="en-ID" sz="3200" dirty="0" err="1" smtClean="0"/>
              <a:t>keterangan</a:t>
            </a:r>
            <a:r>
              <a:rPr lang="en-ID" sz="3200" dirty="0" smtClean="0"/>
              <a:t>.</a:t>
            </a:r>
          </a:p>
          <a:p>
            <a:r>
              <a:rPr lang="en-ID" sz="3200" dirty="0" err="1" smtClean="0"/>
              <a:t>Misalnya</a:t>
            </a:r>
            <a:r>
              <a:rPr lang="en-ID" sz="3200" dirty="0" smtClean="0"/>
              <a:t>, “</a:t>
            </a:r>
            <a:r>
              <a:rPr lang="en-ID" sz="3200" dirty="0" err="1" smtClean="0"/>
              <a:t>Presiden</a:t>
            </a:r>
            <a:r>
              <a:rPr lang="en-ID" sz="3200" dirty="0" smtClean="0"/>
              <a:t> </a:t>
            </a:r>
            <a:r>
              <a:rPr lang="en-ID" sz="3200" dirty="0" err="1" smtClean="0"/>
              <a:t>Jokowi</a:t>
            </a:r>
            <a:r>
              <a:rPr lang="en-ID" sz="3200" dirty="0" smtClean="0"/>
              <a:t> </a:t>
            </a:r>
            <a:r>
              <a:rPr lang="en-ID" sz="3200" dirty="0" err="1" smtClean="0"/>
              <a:t>kecewa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</a:t>
            </a:r>
            <a:r>
              <a:rPr lang="en-ID" sz="3200" dirty="0" err="1" smtClean="0"/>
              <a:t>beberapa</a:t>
            </a:r>
            <a:r>
              <a:rPr lang="en-ID" sz="3200" dirty="0" smtClean="0"/>
              <a:t> </a:t>
            </a:r>
            <a:r>
              <a:rPr lang="en-ID" sz="3200" dirty="0" err="1" smtClean="0"/>
              <a:t>menteri</a:t>
            </a:r>
            <a:r>
              <a:rPr lang="en-ID" sz="3200" dirty="0" smtClean="0"/>
              <a:t> </a:t>
            </a:r>
            <a:r>
              <a:rPr lang="en-ID" sz="3200" dirty="0" err="1" smtClean="0"/>
              <a:t>sehingga</a:t>
            </a:r>
            <a:r>
              <a:rPr lang="en-ID" sz="3200" dirty="0" smtClean="0"/>
              <a:t> </a:t>
            </a:r>
            <a:r>
              <a:rPr lang="en-ID" sz="3200" dirty="0" err="1" smtClean="0"/>
              <a:t>akan</a:t>
            </a:r>
            <a:r>
              <a:rPr lang="en-ID" sz="3200" dirty="0" smtClean="0"/>
              <a:t> </a:t>
            </a:r>
            <a:r>
              <a:rPr lang="en-ID" sz="3200" dirty="0" err="1" smtClean="0"/>
              <a:t>ada</a:t>
            </a:r>
            <a:r>
              <a:rPr lang="en-ID" sz="3200" dirty="0" smtClean="0"/>
              <a:t> reshuffle cabinet,” kata orang </a:t>
            </a:r>
            <a:r>
              <a:rPr lang="en-ID" sz="3200" dirty="0" err="1" smtClean="0"/>
              <a:t>dekat</a:t>
            </a:r>
            <a:r>
              <a:rPr lang="en-ID" sz="3200" dirty="0" smtClean="0"/>
              <a:t> </a:t>
            </a:r>
            <a:r>
              <a:rPr lang="en-ID" sz="3200" dirty="0" err="1" smtClean="0"/>
              <a:t>Jokowi</a:t>
            </a:r>
            <a:r>
              <a:rPr lang="en-ID" sz="3200" dirty="0" smtClean="0"/>
              <a:t> di Istana </a:t>
            </a:r>
            <a:r>
              <a:rPr lang="en-ID" sz="3200" dirty="0" err="1" smtClean="0"/>
              <a:t>Presiden</a:t>
            </a:r>
            <a:r>
              <a:rPr lang="en-ID" sz="3200" dirty="0" smtClean="0"/>
              <a:t>, </a:t>
            </a:r>
            <a:r>
              <a:rPr lang="en-ID" sz="3200" dirty="0" err="1" smtClean="0"/>
              <a:t>kemarin</a:t>
            </a:r>
            <a:r>
              <a:rPr lang="en-ID" sz="3200" dirty="0" smtClean="0"/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54664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 smtClean="0"/>
              <a:t>On deep background </a:t>
            </a:r>
            <a:r>
              <a:rPr lang="en-ID" sz="3200" dirty="0" err="1" smtClean="0"/>
              <a:t>apapun</a:t>
            </a:r>
            <a:r>
              <a:rPr lang="en-ID" sz="3200" dirty="0" smtClean="0"/>
              <a:t> </a:t>
            </a:r>
            <a:r>
              <a:rPr lang="en-ID" sz="3200" dirty="0" err="1" smtClean="0"/>
              <a:t>dikatakan</a:t>
            </a:r>
            <a:r>
              <a:rPr lang="en-ID" sz="3200" dirty="0" smtClean="0"/>
              <a:t> </a:t>
            </a:r>
            <a:r>
              <a:rPr lang="en-ID" sz="3200" dirty="0" err="1" smtClean="0"/>
              <a:t>sumber</a:t>
            </a:r>
            <a:r>
              <a:rPr lang="en-ID" sz="3200" dirty="0" smtClean="0"/>
              <a:t> </a:t>
            </a:r>
            <a:r>
              <a:rPr lang="en-ID" sz="3200" dirty="0" err="1" smtClean="0"/>
              <a:t>berita</a:t>
            </a:r>
            <a:r>
              <a:rPr lang="en-ID" sz="3200" dirty="0" smtClean="0"/>
              <a:t> </a:t>
            </a:r>
            <a:r>
              <a:rPr lang="en-ID" sz="3200" dirty="0" err="1" smtClean="0"/>
              <a:t>boleh</a:t>
            </a:r>
            <a:r>
              <a:rPr lang="en-ID" sz="3200" dirty="0" smtClean="0"/>
              <a:t> </a:t>
            </a:r>
            <a:r>
              <a:rPr lang="en-ID" sz="3200" dirty="0" err="1" smtClean="0"/>
              <a:t>digunakan</a:t>
            </a:r>
            <a:r>
              <a:rPr lang="en-ID" sz="3200" dirty="0" smtClean="0"/>
              <a:t> </a:t>
            </a:r>
            <a:r>
              <a:rPr lang="en-ID" sz="3200" dirty="0" err="1" smtClean="0"/>
              <a:t>tapi</a:t>
            </a:r>
            <a:r>
              <a:rPr lang="en-ID" sz="3200" dirty="0" smtClean="0"/>
              <a:t> </a:t>
            </a:r>
            <a:r>
              <a:rPr lang="en-ID" sz="3200" dirty="0" err="1" smtClean="0"/>
              <a:t>tidak</a:t>
            </a:r>
            <a:r>
              <a:rPr lang="en-ID" sz="3200" dirty="0" smtClean="0"/>
              <a:t> </a:t>
            </a:r>
            <a:r>
              <a:rPr lang="en-ID" sz="3200" dirty="0" err="1" smtClean="0"/>
              <a:t>dalam</a:t>
            </a:r>
            <a:r>
              <a:rPr lang="en-ID" sz="3200" dirty="0" smtClean="0"/>
              <a:t> </a:t>
            </a:r>
            <a:r>
              <a:rPr lang="en-ID" sz="3200" dirty="0" err="1" smtClean="0"/>
              <a:t>kutipan</a:t>
            </a:r>
            <a:r>
              <a:rPr lang="en-ID" sz="3200" dirty="0" smtClean="0"/>
              <a:t> </a:t>
            </a:r>
            <a:r>
              <a:rPr lang="en-ID" sz="3200" dirty="0" err="1" smtClean="0"/>
              <a:t>langsung</a:t>
            </a:r>
            <a:r>
              <a:rPr lang="en-ID" sz="3200" dirty="0" smtClean="0"/>
              <a:t>, </a:t>
            </a:r>
            <a:r>
              <a:rPr lang="en-ID" sz="3200" dirty="0" err="1" smtClean="0"/>
              <a:t>tidak</a:t>
            </a:r>
            <a:r>
              <a:rPr lang="en-ID" sz="3200" dirty="0" smtClean="0"/>
              <a:t> </a:t>
            </a:r>
            <a:r>
              <a:rPr lang="en-ID" sz="3200" dirty="0" err="1" smtClean="0"/>
              <a:t>menyebutkan</a:t>
            </a:r>
            <a:r>
              <a:rPr lang="en-ID" sz="3200" dirty="0" smtClean="0"/>
              <a:t> </a:t>
            </a:r>
            <a:r>
              <a:rPr lang="en-ID" sz="3200" dirty="0" err="1" smtClean="0"/>
              <a:t>sumber</a:t>
            </a:r>
            <a:r>
              <a:rPr lang="en-ID" sz="3200" dirty="0" smtClean="0"/>
              <a:t>, </a:t>
            </a:r>
            <a:r>
              <a:rPr lang="en-ID" sz="3200" dirty="0" err="1" smtClean="0"/>
              <a:t>instansi</a:t>
            </a:r>
            <a:r>
              <a:rPr lang="en-ID" sz="3200" dirty="0" smtClean="0"/>
              <a:t>, unit </a:t>
            </a:r>
            <a:r>
              <a:rPr lang="en-ID" sz="3200" dirty="0" err="1" smtClean="0"/>
              <a:t>kerja</a:t>
            </a:r>
            <a:r>
              <a:rPr lang="en-ID" sz="3200" dirty="0" smtClean="0"/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74300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Kenapa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boikot</a:t>
            </a:r>
            <a:r>
              <a:rPr lang="en-ID" b="1" dirty="0"/>
              <a:t>?</a:t>
            </a:r>
            <a:br>
              <a:rPr lang="en-ID" b="1" dirty="0"/>
            </a:br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1396" y="2336800"/>
            <a:ext cx="4676695" cy="3598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err="1" smtClean="0"/>
              <a:t>Pelecehan</a:t>
            </a:r>
            <a:r>
              <a:rPr lang="en-ID" dirty="0" smtClean="0"/>
              <a:t> </a:t>
            </a:r>
            <a:r>
              <a:rPr lang="en-ID" dirty="0" err="1" smtClean="0"/>
              <a:t>profesi</a:t>
            </a:r>
            <a:endParaRPr lang="en-ID" dirty="0" smtClean="0"/>
          </a:p>
          <a:p>
            <a:r>
              <a:rPr lang="en-ID" dirty="0" err="1" smtClean="0"/>
              <a:t>Boikot</a:t>
            </a:r>
            <a:r>
              <a:rPr lang="en-ID" dirty="0" smtClean="0"/>
              <a:t> </a:t>
            </a:r>
            <a:r>
              <a:rPr lang="en-ID" dirty="0" err="1" smtClean="0"/>
              <a:t>dialami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berita</a:t>
            </a:r>
            <a:r>
              <a:rPr lang="en-ID" dirty="0" smtClean="0"/>
              <a:t> </a:t>
            </a:r>
            <a:r>
              <a:rPr lang="en-ID" dirty="0" err="1" smtClean="0"/>
              <a:t>seseorang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instansi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meliput</a:t>
            </a:r>
            <a:r>
              <a:rPr lang="en-ID" dirty="0" smtClean="0"/>
              <a:t> </a:t>
            </a:r>
            <a:r>
              <a:rPr lang="en-ID" dirty="0" err="1" smtClean="0"/>
              <a:t>sementara</a:t>
            </a:r>
            <a:r>
              <a:rPr lang="en-ID" dirty="0" smtClean="0"/>
              <a:t> </a:t>
            </a:r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 err="1" smtClean="0"/>
              <a:t>jangka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5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1" y="517907"/>
            <a:ext cx="5288033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Performa reporter di </a:t>
            </a:r>
            <a:r>
              <a:rPr lang="en-ID" dirty="0" err="1" smtClean="0"/>
              <a:t>lapangan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9265" y="2336873"/>
            <a:ext cx="4698358" cy="3599316"/>
          </a:xfrm>
        </p:spPr>
        <p:txBody>
          <a:bodyPr>
            <a:normAutofit lnSpcReduction="10000"/>
          </a:bodyPr>
          <a:lstStyle/>
          <a:p>
            <a:r>
              <a:rPr lang="en-ID" dirty="0" err="1" smtClean="0"/>
              <a:t>Jangan</a:t>
            </a:r>
            <a:r>
              <a:rPr lang="en-ID" dirty="0" smtClean="0"/>
              <a:t> </a:t>
            </a:r>
            <a:r>
              <a:rPr lang="en-ID" dirty="0" err="1" smtClean="0"/>
              <a:t>dekil</a:t>
            </a:r>
            <a:r>
              <a:rPr lang="en-ID" dirty="0" smtClean="0"/>
              <a:t> (</a:t>
            </a:r>
            <a:r>
              <a:rPr lang="en-ID" dirty="0" err="1" smtClean="0"/>
              <a:t>bersepatu</a:t>
            </a:r>
            <a:r>
              <a:rPr lang="en-ID" dirty="0" smtClean="0"/>
              <a:t>, </a:t>
            </a:r>
            <a:r>
              <a:rPr lang="en-ID" dirty="0" err="1" smtClean="0"/>
              <a:t>rapi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) </a:t>
            </a:r>
          </a:p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memaksa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(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komentar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Tahu</a:t>
            </a:r>
            <a:r>
              <a:rPr lang="en-ID" dirty="0" smtClean="0"/>
              <a:t> </a:t>
            </a:r>
            <a:r>
              <a:rPr lang="en-ID" dirty="0" err="1" smtClean="0"/>
              <a:t>etika</a:t>
            </a:r>
            <a:r>
              <a:rPr lang="en-ID" dirty="0" smtClean="0"/>
              <a:t> </a:t>
            </a:r>
            <a:r>
              <a:rPr lang="en-ID" dirty="0" err="1" smtClean="0"/>
              <a:t>peliputan</a:t>
            </a:r>
            <a:r>
              <a:rPr lang="en-ID" dirty="0" smtClean="0"/>
              <a:t> (</a:t>
            </a:r>
            <a:r>
              <a:rPr lang="en-ID" dirty="0" err="1" smtClean="0"/>
              <a:t>sopan</a:t>
            </a:r>
            <a:r>
              <a:rPr lang="en-ID" dirty="0" smtClean="0"/>
              <a:t> </a:t>
            </a:r>
            <a:r>
              <a:rPr lang="en-ID" dirty="0" err="1" smtClean="0"/>
              <a:t>santun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Punya</a:t>
            </a:r>
            <a:r>
              <a:rPr lang="en-ID" dirty="0" smtClean="0"/>
              <a:t> </a:t>
            </a:r>
            <a:r>
              <a:rPr lang="en-ID" dirty="0" err="1" smtClean="0"/>
              <a:t>kelengkapan</a:t>
            </a:r>
            <a:r>
              <a:rPr lang="en-ID" dirty="0" smtClean="0"/>
              <a:t> (</a:t>
            </a:r>
            <a:r>
              <a:rPr lang="en-ID" dirty="0" err="1" smtClean="0"/>
              <a:t>pulpen</a:t>
            </a:r>
            <a:r>
              <a:rPr lang="en-ID" dirty="0" smtClean="0"/>
              <a:t>, recorder, </a:t>
            </a:r>
            <a:r>
              <a:rPr lang="en-ID" dirty="0" err="1" smtClean="0"/>
              <a:t>kamera,dll</a:t>
            </a:r>
            <a:r>
              <a:rPr lang="en-ID" dirty="0" smtClean="0"/>
              <a:t>) </a:t>
            </a:r>
          </a:p>
          <a:p>
            <a:r>
              <a:rPr lang="en-ID" dirty="0" err="1" smtClean="0"/>
              <a:t>Pakai</a:t>
            </a:r>
            <a:r>
              <a:rPr lang="en-ID" dirty="0" smtClean="0"/>
              <a:t> ID card (</a:t>
            </a:r>
            <a:r>
              <a:rPr lang="en-ID" dirty="0" err="1" smtClean="0"/>
              <a:t>gantung</a:t>
            </a:r>
            <a:r>
              <a:rPr lang="en-ID" dirty="0" smtClean="0"/>
              <a:t> di </a:t>
            </a:r>
            <a:r>
              <a:rPr lang="en-ID" dirty="0" err="1" smtClean="0"/>
              <a:t>leher</a:t>
            </a:r>
            <a:r>
              <a:rPr lang="en-ID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3" y="2336873"/>
            <a:ext cx="2784898" cy="39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4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Bertanya harus jelas, padat</a:t>
            </a:r>
          </a:p>
          <a:p>
            <a:r>
              <a:rPr lang="fi-FI" dirty="0" smtClean="0"/>
              <a:t>Liputan </a:t>
            </a:r>
            <a:r>
              <a:rPr lang="fi-FI" dirty="0"/>
              <a:t>tertentu pakai rompi (sepakbola, pakai helm, tameng saat perang, dll)</a:t>
            </a:r>
          </a:p>
          <a:p>
            <a:endParaRPr lang="fi-FI" dirty="0"/>
          </a:p>
          <a:p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98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Alat</a:t>
            </a:r>
            <a:r>
              <a:rPr lang="en-ID" dirty="0" smtClean="0"/>
              <a:t> </a:t>
            </a:r>
            <a:r>
              <a:rPr lang="en-ID" dirty="0" err="1" smtClean="0"/>
              <a:t>Liputan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0" y="2860765"/>
            <a:ext cx="4899222" cy="3075423"/>
          </a:xfrm>
        </p:spPr>
        <p:txBody>
          <a:bodyPr>
            <a:normAutofit/>
          </a:bodyPr>
          <a:lstStyle/>
          <a:p>
            <a:r>
              <a:rPr lang="en-ID" sz="3200" dirty="0" smtClean="0"/>
              <a:t>Pena </a:t>
            </a:r>
            <a:r>
              <a:rPr lang="en-ID" sz="3200" dirty="0" err="1" smtClean="0"/>
              <a:t>dan</a:t>
            </a:r>
            <a:r>
              <a:rPr lang="en-ID" sz="3200" dirty="0" smtClean="0"/>
              <a:t> notes</a:t>
            </a:r>
          </a:p>
          <a:p>
            <a:r>
              <a:rPr lang="en-ID" sz="3200" dirty="0" smtClean="0"/>
              <a:t>Tape Recorder</a:t>
            </a:r>
          </a:p>
          <a:p>
            <a:r>
              <a:rPr lang="en-ID" sz="3200" dirty="0" err="1" smtClean="0"/>
              <a:t>Kamera</a:t>
            </a:r>
            <a:endParaRPr lang="en-ID" sz="3200" dirty="0" smtClean="0"/>
          </a:p>
          <a:p>
            <a:r>
              <a:rPr lang="en-ID" sz="3200" dirty="0" smtClean="0"/>
              <a:t>Laptop</a:t>
            </a:r>
          </a:p>
          <a:p>
            <a:r>
              <a:rPr lang="en-ID" sz="3200" dirty="0" err="1" smtClean="0"/>
              <a:t>Ponsel</a:t>
            </a:r>
            <a:endParaRPr lang="en-ID" sz="3200" dirty="0" smtClean="0"/>
          </a:p>
          <a:p>
            <a:endParaRPr lang="en-ID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08" y="2297837"/>
            <a:ext cx="3342885" cy="39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Surat </a:t>
            </a:r>
            <a:r>
              <a:rPr lang="en-ID" dirty="0" err="1" smtClean="0"/>
              <a:t>tugas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949769" cy="3599316"/>
          </a:xfrm>
        </p:spPr>
        <p:txBody>
          <a:bodyPr>
            <a:normAutofit/>
          </a:bodyPr>
          <a:lstStyle/>
          <a:p>
            <a:r>
              <a:rPr lang="en-ID" sz="2800" dirty="0" err="1" smtClean="0"/>
              <a:t>Dengan</a:t>
            </a:r>
            <a:r>
              <a:rPr lang="en-ID" sz="2800" dirty="0" smtClean="0"/>
              <a:t> </a:t>
            </a:r>
            <a:r>
              <a:rPr lang="en-ID" sz="2800" dirty="0" err="1" smtClean="0"/>
              <a:t>ini</a:t>
            </a:r>
            <a:r>
              <a:rPr lang="en-ID" sz="2800" dirty="0" smtClean="0"/>
              <a:t> </a:t>
            </a:r>
            <a:r>
              <a:rPr lang="en-ID" sz="2800" dirty="0" err="1" smtClean="0"/>
              <a:t>menyatakan</a:t>
            </a:r>
            <a:r>
              <a:rPr lang="en-ID" sz="2800" dirty="0" smtClean="0"/>
              <a:t> reporter di </a:t>
            </a:r>
            <a:r>
              <a:rPr lang="en-ID" sz="2800" dirty="0" err="1" smtClean="0"/>
              <a:t>bawah</a:t>
            </a:r>
            <a:r>
              <a:rPr lang="en-ID" sz="2800" dirty="0" smtClean="0"/>
              <a:t> </a:t>
            </a:r>
            <a:r>
              <a:rPr lang="en-ID" sz="2800" dirty="0" err="1" smtClean="0"/>
              <a:t>ini</a:t>
            </a:r>
            <a:r>
              <a:rPr lang="en-ID" sz="2800" dirty="0" smtClean="0"/>
              <a:t>:</a:t>
            </a:r>
          </a:p>
          <a:p>
            <a:r>
              <a:rPr lang="en-ID" sz="2800" dirty="0" smtClean="0"/>
              <a:t>Nama 	: Ahmad </a:t>
            </a:r>
            <a:r>
              <a:rPr lang="en-ID" sz="2800" dirty="0" err="1" smtClean="0"/>
              <a:t>Ghiffary</a:t>
            </a:r>
            <a:endParaRPr lang="en-ID" sz="2800" dirty="0" smtClean="0"/>
          </a:p>
          <a:p>
            <a:r>
              <a:rPr lang="en-ID" sz="2800" dirty="0" err="1" smtClean="0"/>
              <a:t>Jabatan</a:t>
            </a:r>
            <a:r>
              <a:rPr lang="en-ID" sz="2800" dirty="0" smtClean="0"/>
              <a:t>	: Reporter</a:t>
            </a:r>
          </a:p>
          <a:p>
            <a:r>
              <a:rPr lang="en-ID" sz="2800" dirty="0" err="1" smtClean="0"/>
              <a:t>Bertugas</a:t>
            </a:r>
            <a:r>
              <a:rPr lang="en-ID" sz="2800" dirty="0" smtClean="0"/>
              <a:t> </a:t>
            </a:r>
            <a:r>
              <a:rPr lang="en-ID" sz="2800" dirty="0" err="1" smtClean="0"/>
              <a:t>untuk</a:t>
            </a:r>
            <a:r>
              <a:rPr lang="en-ID" sz="2800" dirty="0" smtClean="0"/>
              <a:t> </a:t>
            </a:r>
            <a:r>
              <a:rPr lang="en-ID" sz="2800" dirty="0" err="1" smtClean="0"/>
              <a:t>meliput</a:t>
            </a:r>
            <a:r>
              <a:rPr lang="en-ID" sz="2800" dirty="0" smtClean="0"/>
              <a:t> </a:t>
            </a:r>
            <a:r>
              <a:rPr lang="en-ID" sz="2800" dirty="0" err="1" smtClean="0"/>
              <a:t>latihan</a:t>
            </a:r>
            <a:r>
              <a:rPr lang="en-ID" sz="2800" dirty="0" smtClean="0"/>
              <a:t> </a:t>
            </a:r>
            <a:r>
              <a:rPr lang="en-ID" sz="2800" dirty="0" err="1" smtClean="0"/>
              <a:t>Persija</a:t>
            </a:r>
            <a:r>
              <a:rPr lang="en-ID" sz="2800" dirty="0" smtClean="0"/>
              <a:t> Jakarta </a:t>
            </a:r>
            <a:r>
              <a:rPr lang="en-ID" sz="2800" dirty="0" err="1" smtClean="0"/>
              <a:t>periode</a:t>
            </a:r>
            <a:r>
              <a:rPr lang="en-ID" sz="2800" dirty="0" smtClean="0"/>
              <a:t> 2019-2020.</a:t>
            </a:r>
            <a:endParaRPr lang="en-ID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96" y="2564593"/>
            <a:ext cx="4378696" cy="33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ID Card</a:t>
            </a:r>
            <a:endParaRPr lang="en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4559" y="2679232"/>
            <a:ext cx="4479623" cy="3359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18" y="2679232"/>
            <a:ext cx="4014413" cy="33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Kartu</a:t>
            </a:r>
            <a:r>
              <a:rPr lang="en-ID" dirty="0"/>
              <a:t> Nama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25" y="2336800"/>
            <a:ext cx="719772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Liputan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877233" cy="3599316"/>
          </a:xfrm>
        </p:spPr>
        <p:txBody>
          <a:bodyPr/>
          <a:lstStyle/>
          <a:p>
            <a:pPr marL="0" indent="0">
              <a:buNone/>
            </a:pPr>
            <a:r>
              <a:rPr lang="en-ID" dirty="0" err="1" smtClean="0">
                <a:solidFill>
                  <a:srgbClr val="FF0000"/>
                </a:solidFill>
              </a:rPr>
              <a:t>Meliput</a:t>
            </a:r>
            <a:r>
              <a:rPr lang="en-ID" dirty="0" smtClean="0">
                <a:solidFill>
                  <a:srgbClr val="FF0000"/>
                </a:solidFill>
              </a:rPr>
              <a:t> </a:t>
            </a:r>
            <a:r>
              <a:rPr lang="en-ID" dirty="0" err="1" smtClean="0">
                <a:solidFill>
                  <a:srgbClr val="FF0000"/>
                </a:solidFill>
              </a:rPr>
              <a:t>Kasus</a:t>
            </a:r>
            <a:r>
              <a:rPr lang="en-ID" dirty="0" smtClean="0">
                <a:solidFill>
                  <a:srgbClr val="FF0000"/>
                </a:solidFill>
              </a:rPr>
              <a:t> Metropolis</a:t>
            </a:r>
          </a:p>
          <a:p>
            <a:r>
              <a:rPr lang="en-ID" dirty="0" err="1" smtClean="0">
                <a:solidFill>
                  <a:srgbClr val="FF0000"/>
                </a:solidFill>
              </a:rPr>
              <a:t>Demonstrasi</a:t>
            </a:r>
            <a:endParaRPr lang="en-ID" dirty="0" smtClean="0">
              <a:solidFill>
                <a:srgbClr val="FF0000"/>
              </a:solidFill>
            </a:endParaRPr>
          </a:p>
          <a:p>
            <a:r>
              <a:rPr lang="en-ID" dirty="0" err="1" smtClean="0">
                <a:solidFill>
                  <a:srgbClr val="FF0000"/>
                </a:solidFill>
              </a:rPr>
              <a:t>Kemacetan</a:t>
            </a:r>
            <a:endParaRPr lang="en-ID" dirty="0" smtClean="0">
              <a:solidFill>
                <a:srgbClr val="FF0000"/>
              </a:solidFill>
            </a:endParaRPr>
          </a:p>
          <a:p>
            <a:r>
              <a:rPr lang="en-ID" dirty="0" err="1" smtClean="0">
                <a:solidFill>
                  <a:srgbClr val="FF0000"/>
                </a:solidFill>
              </a:rPr>
              <a:t>Tawuran</a:t>
            </a:r>
            <a:endParaRPr lang="en-ID" dirty="0" smtClean="0">
              <a:solidFill>
                <a:srgbClr val="FF0000"/>
              </a:solidFill>
            </a:endParaRPr>
          </a:p>
          <a:p>
            <a:r>
              <a:rPr lang="en-ID" dirty="0" err="1" smtClean="0">
                <a:solidFill>
                  <a:srgbClr val="FF0000"/>
                </a:solidFill>
              </a:rPr>
              <a:t>Penggusuran</a:t>
            </a:r>
            <a:endParaRPr lang="en-ID" dirty="0" smtClean="0">
              <a:solidFill>
                <a:srgbClr val="FF0000"/>
              </a:solidFill>
            </a:endParaRPr>
          </a:p>
          <a:p>
            <a:r>
              <a:rPr lang="en-ID" dirty="0" err="1" smtClean="0">
                <a:solidFill>
                  <a:srgbClr val="FF0000"/>
                </a:solidFill>
              </a:rPr>
              <a:t>Dll</a:t>
            </a:r>
            <a:endParaRPr lang="en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2" y="2561504"/>
            <a:ext cx="4725081" cy="3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</a:t>
            </a:r>
            <a:r>
              <a:rPr lang="en-US"/>
              <a:t>the </a:t>
            </a:r>
            <a:r>
              <a:rPr lang="en-US" smtClean="0"/>
              <a:t>record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8570" y="2336872"/>
            <a:ext cx="6714309" cy="4364373"/>
          </a:xfrm>
        </p:spPr>
        <p:txBody>
          <a:bodyPr>
            <a:normAutofit/>
          </a:bodyPr>
          <a:lstStyle/>
          <a:p>
            <a:r>
              <a:rPr lang="en-ID" sz="2800" dirty="0" smtClean="0"/>
              <a:t>"</a:t>
            </a:r>
            <a:r>
              <a:rPr lang="en-ID" sz="2800" dirty="0"/>
              <a:t>Off the record" </a:t>
            </a:r>
            <a:r>
              <a:rPr lang="en-ID" sz="2800" dirty="0" err="1" smtClean="0"/>
              <a:t>bermakna</a:t>
            </a:r>
            <a:r>
              <a:rPr lang="en-ID" sz="2800" dirty="0" smtClean="0"/>
              <a:t> </a:t>
            </a:r>
            <a:r>
              <a:rPr lang="en-ID" sz="2800" dirty="0" err="1"/>
              <a:t>permintaan</a:t>
            </a:r>
            <a:r>
              <a:rPr lang="en-ID" sz="2800" dirty="0"/>
              <a:t> </a:t>
            </a:r>
            <a:r>
              <a:rPr lang="en-ID" sz="2800" dirty="0" err="1"/>
              <a:t>narasumber</a:t>
            </a:r>
            <a:r>
              <a:rPr lang="en-ID" sz="2800" dirty="0"/>
              <a:t> 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ingin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wawancaranya</a:t>
            </a:r>
            <a:r>
              <a:rPr lang="en-ID" sz="2800" dirty="0"/>
              <a:t> </a:t>
            </a:r>
            <a:r>
              <a:rPr lang="en-ID" sz="2800" dirty="0" err="1"/>
              <a:t>dipublikasikan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dimuat</a:t>
            </a:r>
            <a:r>
              <a:rPr lang="en-ID" sz="2800" dirty="0"/>
              <a:t>.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etika</a:t>
            </a:r>
            <a:r>
              <a:rPr lang="en-ID" sz="2800" dirty="0"/>
              <a:t> </a:t>
            </a:r>
            <a:r>
              <a:rPr lang="en-ID" sz="2800" dirty="0" err="1"/>
              <a:t>jurnalistik</a:t>
            </a:r>
            <a:r>
              <a:rPr lang="en-ID" sz="2800" dirty="0"/>
              <a:t>, </a:t>
            </a:r>
            <a:r>
              <a:rPr lang="en-ID" sz="2800" dirty="0" err="1"/>
              <a:t>saat</a:t>
            </a:r>
            <a:r>
              <a:rPr lang="en-ID" sz="2800" dirty="0"/>
              <a:t> </a:t>
            </a:r>
            <a:r>
              <a:rPr lang="en-ID" sz="2800" dirty="0" err="1"/>
              <a:t>narasumber</a:t>
            </a:r>
            <a:r>
              <a:rPr lang="en-ID" sz="2800" dirty="0"/>
              <a:t> </a:t>
            </a:r>
            <a:r>
              <a:rPr lang="en-ID" sz="2800" dirty="0" err="1"/>
              <a:t>meminta</a:t>
            </a:r>
            <a:r>
              <a:rPr lang="en-ID" sz="2800" dirty="0"/>
              <a:t> </a:t>
            </a:r>
            <a:r>
              <a:rPr lang="en-ID" sz="2800" dirty="0" err="1"/>
              <a:t>jurnalis</a:t>
            </a:r>
            <a:r>
              <a:rPr lang="en-ID" sz="2800" dirty="0"/>
              <a:t> "off the record", </a:t>
            </a:r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si</a:t>
            </a:r>
            <a:r>
              <a:rPr lang="en-ID" sz="2800" dirty="0"/>
              <a:t> </a:t>
            </a:r>
            <a:r>
              <a:rPr lang="en-ID" sz="2800" dirty="0" err="1"/>
              <a:t>wartawan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boleh</a:t>
            </a:r>
            <a:r>
              <a:rPr lang="en-ID" sz="2800" dirty="0"/>
              <a:t> </a:t>
            </a:r>
            <a:r>
              <a:rPr lang="en-ID" sz="2800" dirty="0" err="1"/>
              <a:t>melanggar</a:t>
            </a:r>
            <a:r>
              <a:rPr lang="en-ID" sz="2800" dirty="0"/>
              <a:t> </a:t>
            </a:r>
            <a:r>
              <a:rPr lang="en-ID" sz="2800" dirty="0" err="1"/>
              <a:t>permintaan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723079"/>
            <a:ext cx="359695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on the record</a:t>
            </a:r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informasinya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off the record.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bertanya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off the record?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keberatan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menghadiri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terikat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off the record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narasumber</a:t>
            </a:r>
            <a:endParaRPr lang="en-ID" dirty="0"/>
          </a:p>
          <a:p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narasumbernya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off the record,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menghormatinya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480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wartawan</a:t>
            </a:r>
            <a:r>
              <a:rPr lang="en-ID" dirty="0" smtClean="0"/>
              <a:t> </a:t>
            </a:r>
            <a:r>
              <a:rPr lang="en-ID" dirty="0" err="1" smtClean="0"/>
              <a:t>boleh</a:t>
            </a:r>
            <a:r>
              <a:rPr lang="en-ID" dirty="0" smtClean="0"/>
              <a:t> </a:t>
            </a:r>
            <a:r>
              <a:rPr lang="en-ID" dirty="0" err="1" smtClean="0"/>
              <a:t>menghindari</a:t>
            </a:r>
            <a:r>
              <a:rPr lang="en-ID" dirty="0" smtClean="0"/>
              <a:t> off the record?</a:t>
            </a:r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informasinya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off the record.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bertanya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off the record?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keberatan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menghadiri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terikat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off the record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narasumber</a:t>
            </a:r>
            <a:endParaRPr lang="en-ID" dirty="0"/>
          </a:p>
          <a:p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narasumbernya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off the record, </a:t>
            </a:r>
            <a:r>
              <a:rPr lang="en-ID" dirty="0" err="1"/>
              <a:t>wartawan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menghormatinya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6433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180</TotalTime>
  <Words>490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Pertemuan 11 Ruslan Ramli</vt:lpstr>
      <vt:lpstr>Alat Liputan</vt:lpstr>
      <vt:lpstr>Surat tugas</vt:lpstr>
      <vt:lpstr>ID Card</vt:lpstr>
      <vt:lpstr>Kartu Nama</vt:lpstr>
      <vt:lpstr>Rencana Liputan</vt:lpstr>
      <vt:lpstr>Off the record</vt:lpstr>
      <vt:lpstr>on the record</vt:lpstr>
      <vt:lpstr>Apakah wartawan boleh menghindari off the record?</vt:lpstr>
      <vt:lpstr>Apakah ada syarat berlakunya off the record ?</vt:lpstr>
      <vt:lpstr>3 on background dan on deep background</vt:lpstr>
      <vt:lpstr>PowerPoint Presentation</vt:lpstr>
      <vt:lpstr>Kenapa ada boikot? </vt:lpstr>
      <vt:lpstr>PowerPoint Presentation</vt:lpstr>
      <vt:lpstr>Performa reporter di lapangan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Rambu-rambu Peliputan</dc:title>
  <dc:creator>L E N O V O</dc:creator>
  <cp:lastModifiedBy>L E N O V O</cp:lastModifiedBy>
  <cp:revision>25</cp:revision>
  <dcterms:created xsi:type="dcterms:W3CDTF">2019-03-09T06:40:32Z</dcterms:created>
  <dcterms:modified xsi:type="dcterms:W3CDTF">2019-04-22T09:44:36Z</dcterms:modified>
</cp:coreProperties>
</file>