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71" r:id="rId2"/>
    <p:sldId id="284" r:id="rId3"/>
    <p:sldId id="275" r:id="rId4"/>
    <p:sldId id="274" r:id="rId5"/>
    <p:sldId id="273" r:id="rId6"/>
    <p:sldId id="280" r:id="rId7"/>
    <p:sldId id="278" r:id="rId8"/>
    <p:sldId id="277" r:id="rId9"/>
    <p:sldId id="279" r:id="rId10"/>
    <p:sldId id="282" r:id="rId11"/>
    <p:sldId id="283" r:id="rId12"/>
    <p:sldId id="268" r:id="rId13"/>
    <p:sldId id="276" r:id="rId14"/>
    <p:sldId id="270" r:id="rId15"/>
    <p:sldId id="263" r:id="rId16"/>
    <p:sldId id="260" r:id="rId17"/>
    <p:sldId id="264" r:id="rId18"/>
    <p:sldId id="257" r:id="rId19"/>
    <p:sldId id="281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2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6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1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6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8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7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2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579545C-229D-44D3-BF15-7BBCB3F26F37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C80A269-BFBE-485D-AF83-F1061C433A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110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20000" cy="1295400"/>
          </a:xfrm>
        </p:spPr>
        <p:txBody>
          <a:bodyPr>
            <a:normAutofit/>
          </a:bodyPr>
          <a:lstStyle/>
          <a:p>
            <a:r>
              <a:rPr lang="en-ID" sz="2000" dirty="0" err="1" smtClean="0"/>
              <a:t>Pertemuan</a:t>
            </a:r>
            <a:r>
              <a:rPr lang="en-ID" sz="2000" dirty="0" smtClean="0"/>
              <a:t> 2</a:t>
            </a:r>
            <a:br>
              <a:rPr lang="en-ID" sz="2000" dirty="0" smtClean="0"/>
            </a:br>
            <a:r>
              <a:rPr lang="en-ID" sz="2000" dirty="0" err="1" smtClean="0"/>
              <a:t>ruslan</a:t>
            </a:r>
            <a:r>
              <a:rPr lang="en-ID" sz="2000" dirty="0" smtClean="0"/>
              <a:t> </a:t>
            </a:r>
            <a:r>
              <a:rPr lang="en-ID" sz="2000" dirty="0" err="1" smtClean="0"/>
              <a:t>ramli</a:t>
            </a:r>
            <a:r>
              <a:rPr lang="en-ID" dirty="0" smtClean="0"/>
              <a:t/>
            </a:r>
            <a:br>
              <a:rPr lang="en-ID" dirty="0" smtClean="0"/>
            </a:br>
            <a:endParaRPr lang="en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3505200"/>
            <a:ext cx="4634763" cy="29260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2514601"/>
            <a:ext cx="8305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dirty="0" smtClean="0">
                <a:solidFill>
                  <a:srgbClr val="FF0000"/>
                </a:solidFill>
              </a:rPr>
              <a:t>ORGANISASI MEDIA</a:t>
            </a:r>
            <a:r>
              <a:rPr lang="en-ID" dirty="0"/>
              <a:t/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6255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Jawapos</a:t>
            </a:r>
            <a:r>
              <a:rPr lang="en-ID" dirty="0" smtClean="0"/>
              <a:t> - </a:t>
            </a:r>
            <a:r>
              <a:rPr lang="en-ID" dirty="0" err="1" smtClean="0"/>
              <a:t>kompas</a:t>
            </a:r>
            <a:endParaRPr lang="en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999288"/>
            <a:ext cx="3900488" cy="228975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827" y="2743200"/>
            <a:ext cx="3853117" cy="31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1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BBC - CNN</a:t>
            </a:r>
            <a:endParaRPr lang="en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5" y="2971679"/>
            <a:ext cx="3900488" cy="214495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075" y="2944782"/>
            <a:ext cx="3906838" cy="21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4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981200"/>
            <a:ext cx="5634732" cy="46661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36526"/>
          </a:xfrm>
        </p:spPr>
        <p:txBody>
          <a:bodyPr>
            <a:normAutofit/>
          </a:bodyPr>
          <a:lstStyle/>
          <a:p>
            <a:r>
              <a:rPr lang="en-ID" sz="2400" b="1" dirty="0" err="1" smtClean="0"/>
              <a:t>Redaksi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bagian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dari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perusahaan</a:t>
            </a:r>
            <a:r>
              <a:rPr lang="en-ID" sz="2400" b="1" dirty="0" smtClean="0"/>
              <a:t> media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5186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988926"/>
          </a:xfrm>
        </p:spPr>
        <p:txBody>
          <a:bodyPr/>
          <a:lstStyle/>
          <a:p>
            <a:r>
              <a:rPr lang="en-ID" b="1" dirty="0" err="1" smtClean="0"/>
              <a:t>divisi</a:t>
            </a:r>
            <a:r>
              <a:rPr lang="en-ID" b="1" dirty="0" smtClean="0"/>
              <a:t> </a:t>
            </a:r>
            <a:r>
              <a:rPr lang="en-ID" b="1" dirty="0" err="1" smtClean="0"/>
              <a:t>berita</a:t>
            </a:r>
            <a:endParaRPr lang="en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625" y="3886201"/>
            <a:ext cx="3065319" cy="2057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2" y="3886201"/>
            <a:ext cx="2971800" cy="198364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91000" y="4572001"/>
            <a:ext cx="838200" cy="533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185784"/>
            <a:ext cx="5791200" cy="10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Redaksi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kru</a:t>
            </a:r>
            <a:endParaRPr lang="en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3276601" cy="4495800"/>
          </a:xfrm>
        </p:spPr>
        <p:txBody>
          <a:bodyPr>
            <a:noAutofit/>
          </a:bodyPr>
          <a:lstStyle/>
          <a:p>
            <a:r>
              <a:rPr lang="en-ID" dirty="0" err="1" smtClean="0"/>
              <a:t>Ekonomi</a:t>
            </a:r>
            <a:endParaRPr lang="en-ID" dirty="0" smtClean="0"/>
          </a:p>
          <a:p>
            <a:r>
              <a:rPr lang="en-ID" dirty="0" err="1" smtClean="0"/>
              <a:t>Politik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Nasional</a:t>
            </a:r>
            <a:r>
              <a:rPr lang="en-ID" dirty="0" smtClean="0"/>
              <a:t> </a:t>
            </a:r>
          </a:p>
          <a:p>
            <a:r>
              <a:rPr lang="en-ID" dirty="0" smtClean="0"/>
              <a:t>Daerah</a:t>
            </a:r>
          </a:p>
          <a:p>
            <a:r>
              <a:rPr lang="en-ID" dirty="0" err="1" smtClean="0"/>
              <a:t>Olahraga</a:t>
            </a:r>
            <a:endParaRPr lang="en-ID" dirty="0" smtClean="0"/>
          </a:p>
          <a:p>
            <a:r>
              <a:rPr lang="en-ID" dirty="0" err="1" smtClean="0"/>
              <a:t>Hukum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Kriminal</a:t>
            </a:r>
            <a:endParaRPr lang="en-ID" dirty="0" smtClean="0"/>
          </a:p>
          <a:p>
            <a:r>
              <a:rPr lang="en-ID" dirty="0" smtClean="0"/>
              <a:t>Life Style</a:t>
            </a:r>
          </a:p>
          <a:p>
            <a:r>
              <a:rPr lang="en-ID" dirty="0" err="1" smtClean="0"/>
              <a:t>Opini</a:t>
            </a:r>
            <a:endParaRPr lang="en-ID" dirty="0" smtClean="0"/>
          </a:p>
          <a:p>
            <a:r>
              <a:rPr lang="en-ID" dirty="0" smtClean="0"/>
              <a:t>Entertain</a:t>
            </a:r>
          </a:p>
          <a:p>
            <a:r>
              <a:rPr lang="en-ID" dirty="0" err="1" smtClean="0"/>
              <a:t>Dll</a:t>
            </a:r>
            <a:endParaRPr lang="en-ID" dirty="0" smtClean="0"/>
          </a:p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1" y="2362200"/>
            <a:ext cx="4695463" cy="31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819400"/>
            <a:ext cx="3505200" cy="2582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62200"/>
            <a:ext cx="2536166" cy="37338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60326"/>
          </a:xfrm>
        </p:spPr>
        <p:txBody>
          <a:bodyPr/>
          <a:lstStyle/>
          <a:p>
            <a:r>
              <a:rPr lang="en-ID" dirty="0" smtClean="0"/>
              <a:t>EDITOR DAN REPORTER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7379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1048512"/>
            <a:ext cx="6553200" cy="5504688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725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642594"/>
            <a:ext cx="3916680" cy="72900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160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87364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9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730" y="2485700"/>
            <a:ext cx="4956478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9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Media </a:t>
            </a:r>
            <a:r>
              <a:rPr lang="en-ID" dirty="0" err="1" smtClean="0"/>
              <a:t>berarti</a:t>
            </a:r>
            <a:r>
              <a:rPr lang="en-ID" dirty="0" smtClean="0"/>
              <a:t> </a:t>
            </a:r>
            <a:r>
              <a:rPr lang="en-ID" smtClean="0"/>
              <a:t>berita</a:t>
            </a:r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18" y="2227263"/>
            <a:ext cx="3751501" cy="363378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046" y="2227263"/>
            <a:ext cx="3018895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4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825370"/>
            <a:ext cx="8153400" cy="500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60326"/>
          </a:xfrm>
        </p:spPr>
        <p:txBody>
          <a:bodyPr/>
          <a:lstStyle/>
          <a:p>
            <a:r>
              <a:rPr lang="en-ID" dirty="0" smtClean="0"/>
              <a:t>Media </a:t>
            </a:r>
            <a:r>
              <a:rPr lang="en-ID" dirty="0" err="1" smtClean="0"/>
              <a:t>adalah</a:t>
            </a:r>
            <a:r>
              <a:rPr lang="en-ID" dirty="0" smtClean="0"/>
              <a:t> </a:t>
            </a:r>
            <a:r>
              <a:rPr lang="en-ID" dirty="0" err="1" smtClean="0"/>
              <a:t>organisasi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610600" cy="167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800" dirty="0" err="1" smtClean="0">
                <a:solidFill>
                  <a:schemeClr val="accent5">
                    <a:lumMod val="50000"/>
                  </a:schemeClr>
                </a:solidFill>
              </a:rPr>
              <a:t>Organisasi</a:t>
            </a:r>
            <a:r>
              <a:rPr lang="en-ID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800" dirty="0" err="1" smtClean="0">
                <a:solidFill>
                  <a:schemeClr val="accent5">
                    <a:lumMod val="50000"/>
                  </a:schemeClr>
                </a:solidFill>
              </a:rPr>
              <a:t>memproduksi</a:t>
            </a:r>
            <a:r>
              <a:rPr lang="en-ID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800" dirty="0" err="1" smtClean="0">
                <a:solidFill>
                  <a:schemeClr val="accent5">
                    <a:lumMod val="50000"/>
                  </a:schemeClr>
                </a:solidFill>
              </a:rPr>
              <a:t>lingkungan</a:t>
            </a:r>
            <a:r>
              <a:rPr lang="en-ID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accent5">
                    <a:lumMod val="50000"/>
                  </a:schemeClr>
                </a:solidFill>
              </a:rPr>
              <a:t>melalui</a:t>
            </a:r>
            <a:r>
              <a:rPr lang="en-ID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800" dirty="0" err="1" smtClean="0">
                <a:solidFill>
                  <a:schemeClr val="accent5">
                    <a:lumMod val="50000"/>
                  </a:schemeClr>
                </a:solidFill>
              </a:rPr>
              <a:t>interaksi</a:t>
            </a:r>
            <a:r>
              <a:rPr lang="en-ID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800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ID" sz="2800" dirty="0" smtClean="0">
                <a:solidFill>
                  <a:schemeClr val="accent5">
                    <a:lumMod val="50000"/>
                  </a:schemeClr>
                </a:solidFill>
              </a:rPr>
              <a:t> media </a:t>
            </a:r>
            <a:r>
              <a:rPr lang="en-ID" sz="2800" dirty="0" err="1" smtClean="0">
                <a:solidFill>
                  <a:schemeClr val="accent5">
                    <a:lumMod val="50000"/>
                  </a:schemeClr>
                </a:solidFill>
              </a:rPr>
              <a:t>bekerja</a:t>
            </a:r>
            <a:r>
              <a:rPr lang="en-ID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800" dirty="0" err="1" smtClean="0">
                <a:solidFill>
                  <a:schemeClr val="accent5">
                    <a:lumMod val="50000"/>
                  </a:schemeClr>
                </a:solidFill>
              </a:rPr>
              <a:t>juga</a:t>
            </a:r>
            <a:r>
              <a:rPr lang="en-ID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800" dirty="0" err="1" smtClean="0">
                <a:solidFill>
                  <a:schemeClr val="accent5">
                    <a:lumMod val="50000"/>
                  </a:schemeClr>
                </a:solidFill>
              </a:rPr>
              <a:t>melalui</a:t>
            </a:r>
            <a:r>
              <a:rPr lang="en-ID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800" dirty="0" err="1" smtClean="0">
                <a:solidFill>
                  <a:schemeClr val="accent5">
                    <a:lumMod val="50000"/>
                  </a:schemeClr>
                </a:solidFill>
              </a:rPr>
              <a:t>komunikasi</a:t>
            </a:r>
            <a:r>
              <a:rPr lang="en-ID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800" dirty="0" err="1" smtClean="0">
                <a:solidFill>
                  <a:schemeClr val="accent5">
                    <a:lumMod val="50000"/>
                  </a:schemeClr>
                </a:solidFill>
              </a:rPr>
              <a:t>antarbagian</a:t>
            </a:r>
            <a:r>
              <a:rPr lang="en-ID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ID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06436"/>
            <a:ext cx="6477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7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94502"/>
          </a:xfrm>
        </p:spPr>
        <p:txBody>
          <a:bodyPr/>
          <a:lstStyle/>
          <a:p>
            <a:r>
              <a:rPr lang="en-ID" dirty="0" err="1" smtClean="0"/>
              <a:t>hirarki</a:t>
            </a:r>
            <a:endParaRPr lang="en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827" y="2206676"/>
            <a:ext cx="6519973" cy="42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8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Top </a:t>
            </a:r>
            <a:r>
              <a:rPr lang="en-ID" dirty="0" err="1" smtClean="0"/>
              <a:t>Manajemen</a:t>
            </a:r>
            <a:endParaRPr lang="en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1193" y="2228002"/>
            <a:ext cx="3762208" cy="4401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</a:rPr>
              <a:t>Pertama</a:t>
            </a:r>
            <a:r>
              <a:rPr lang="en-ID" sz="24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</a:rPr>
              <a:t>pemilik</a:t>
            </a:r>
            <a:r>
              <a:rPr lang="en-ID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5">
                    <a:lumMod val="50000"/>
                  </a:schemeClr>
                </a:solidFill>
              </a:rPr>
              <a:t>perusahaan</a:t>
            </a:r>
            <a:r>
              <a:rPr lang="en-ID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accent5">
                    <a:lumMod val="50000"/>
                  </a:schemeClr>
                </a:solidFill>
              </a:rPr>
              <a:t>menerima</a:t>
            </a:r>
            <a:r>
              <a:rPr lang="en-ID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5">
                    <a:lumMod val="50000"/>
                  </a:schemeClr>
                </a:solidFill>
              </a:rPr>
              <a:t>laporan</a:t>
            </a:r>
            <a:r>
              <a:rPr lang="en-ID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5">
                    <a:lumMod val="50000"/>
                  </a:schemeClr>
                </a:solidFill>
              </a:rPr>
              <a:t>pertanggungjawaban</a:t>
            </a:r>
            <a:r>
              <a:rPr lang="en-ID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ID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5">
                    <a:lumMod val="50000"/>
                  </a:schemeClr>
                </a:solidFill>
              </a:rPr>
              <a:t>pemimpin</a:t>
            </a:r>
            <a:r>
              <a:rPr lang="en-ID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5">
                    <a:lumMod val="50000"/>
                  </a:schemeClr>
                </a:solidFill>
              </a:rPr>
              <a:t>umum</a:t>
            </a:r>
            <a:r>
              <a:rPr lang="en-ID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ID" sz="2400" dirty="0" err="1">
                <a:solidFill>
                  <a:schemeClr val="accent5">
                    <a:lumMod val="50000"/>
                  </a:schemeClr>
                </a:solidFill>
              </a:rPr>
              <a:t>Kadang</a:t>
            </a:r>
            <a:r>
              <a:rPr lang="en-ID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accent5">
                    <a:lumMod val="50000"/>
                  </a:schemeClr>
                </a:solidFill>
              </a:rPr>
              <a:t>pemilik</a:t>
            </a:r>
            <a:r>
              <a:rPr lang="en-ID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5">
                    <a:lumMod val="50000"/>
                  </a:schemeClr>
                </a:solidFill>
              </a:rPr>
              <a:t>juga</a:t>
            </a:r>
            <a:r>
              <a:rPr lang="en-ID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accent5">
                    <a:lumMod val="50000"/>
                  </a:schemeClr>
                </a:solidFill>
              </a:rPr>
              <a:t>bertindak</a:t>
            </a:r>
            <a:r>
              <a:rPr lang="en-ID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accent5">
                    <a:lumMod val="50000"/>
                  </a:schemeClr>
                </a:solidFill>
              </a:rPr>
              <a:t>sebagai</a:t>
            </a:r>
            <a:r>
              <a:rPr lang="en-ID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5">
                    <a:lumMod val="50000"/>
                  </a:schemeClr>
                </a:solidFill>
              </a:rPr>
              <a:t>pemimpin</a:t>
            </a:r>
            <a:r>
              <a:rPr lang="en-ID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D" sz="2400" dirty="0" err="1" smtClean="0">
                <a:solidFill>
                  <a:schemeClr val="accent5">
                    <a:lumMod val="50000"/>
                  </a:schemeClr>
                </a:solidFill>
              </a:rPr>
              <a:t>umum</a:t>
            </a:r>
            <a:endParaRPr lang="en-ID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ID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ID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110" y="2971800"/>
            <a:ext cx="44210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Pemilik</a:t>
            </a:r>
            <a:r>
              <a:rPr lang="en-ID" dirty="0" smtClean="0"/>
              <a:t>…………….</a:t>
            </a:r>
            <a:endParaRPr lang="en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855333"/>
            <a:ext cx="3572566" cy="237764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726" y="2855333"/>
            <a:ext cx="4221074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1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mnc</a:t>
            </a:r>
            <a:r>
              <a:rPr lang="en-ID" dirty="0" smtClean="0"/>
              <a:t> group</a:t>
            </a:r>
            <a:endParaRPr lang="en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62200"/>
            <a:ext cx="6893175" cy="42312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9278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28003"/>
            <a:ext cx="8458200" cy="4477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800" b="1" dirty="0" err="1" smtClean="0"/>
              <a:t>Kedua</a:t>
            </a:r>
            <a:r>
              <a:rPr lang="en-ID" sz="2800" b="1" dirty="0" smtClean="0"/>
              <a:t>, </a:t>
            </a:r>
            <a:r>
              <a:rPr lang="en-ID" sz="2800" b="1" dirty="0" err="1" smtClean="0"/>
              <a:t>pemimpin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umum</a:t>
            </a:r>
            <a:r>
              <a:rPr lang="en-ID" sz="2800" b="1" dirty="0" smtClean="0"/>
              <a:t> </a:t>
            </a:r>
            <a:r>
              <a:rPr lang="en-ID" sz="2800" dirty="0" err="1" smtClean="0"/>
              <a:t>sebagai</a:t>
            </a:r>
            <a:r>
              <a:rPr lang="en-ID" sz="2800" dirty="0" smtClean="0"/>
              <a:t> </a:t>
            </a:r>
            <a:r>
              <a:rPr lang="en-ID" sz="2800" dirty="0" err="1" smtClean="0"/>
              <a:t>pengambil</a:t>
            </a:r>
            <a:r>
              <a:rPr lang="en-ID" sz="2800" dirty="0" smtClean="0"/>
              <a:t> </a:t>
            </a:r>
            <a:r>
              <a:rPr lang="en-ID" sz="2800" dirty="0" err="1"/>
              <a:t>kebijakan</a:t>
            </a:r>
            <a:r>
              <a:rPr lang="en-ID" sz="2800" dirty="0"/>
              <a:t> internal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 smtClean="0"/>
              <a:t>eksternal</a:t>
            </a:r>
            <a:r>
              <a:rPr lang="en-ID" sz="2800" dirty="0" smtClean="0"/>
              <a:t>, </a:t>
            </a:r>
            <a:r>
              <a:rPr lang="en-ID" sz="2800" dirty="0" err="1" smtClean="0"/>
              <a:t>menerima</a:t>
            </a:r>
            <a:r>
              <a:rPr lang="en-ID" sz="2800" dirty="0" smtClean="0"/>
              <a:t> </a:t>
            </a:r>
            <a:r>
              <a:rPr lang="en-ID" sz="2800" dirty="0" err="1"/>
              <a:t>laporan</a:t>
            </a:r>
            <a:r>
              <a:rPr lang="en-ID" sz="2800" dirty="0"/>
              <a:t> </a:t>
            </a:r>
            <a:r>
              <a:rPr lang="en-ID" sz="2800" dirty="0" err="1"/>
              <a:t>pemimpin</a:t>
            </a:r>
            <a:r>
              <a:rPr lang="en-ID" sz="2800" dirty="0"/>
              <a:t> </a:t>
            </a:r>
            <a:r>
              <a:rPr lang="en-ID" sz="2800" dirty="0" err="1"/>
              <a:t>redaksi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pemimpin</a:t>
            </a:r>
            <a:r>
              <a:rPr lang="en-ID" sz="2800" dirty="0"/>
              <a:t> </a:t>
            </a:r>
            <a:r>
              <a:rPr lang="en-ID" sz="2800" dirty="0" err="1" smtClean="0"/>
              <a:t>perusahaan</a:t>
            </a:r>
            <a:endParaRPr lang="en-ID" sz="2800" dirty="0" smtClean="0"/>
          </a:p>
          <a:p>
            <a:endParaRPr lang="en-ID" sz="2800" b="1" dirty="0" smtClean="0"/>
          </a:p>
          <a:p>
            <a:pPr marL="0" indent="0">
              <a:buNone/>
            </a:pPr>
            <a:r>
              <a:rPr lang="en-ID" sz="2800" b="1" dirty="0" err="1" smtClean="0"/>
              <a:t>Ketiga</a:t>
            </a:r>
            <a:r>
              <a:rPr lang="en-ID" sz="2800" b="1" dirty="0"/>
              <a:t>, </a:t>
            </a:r>
            <a:r>
              <a:rPr lang="en-ID" sz="2800" b="1" dirty="0" err="1"/>
              <a:t>pemimpin</a:t>
            </a:r>
            <a:r>
              <a:rPr lang="en-ID" sz="2800" b="1" dirty="0"/>
              <a:t> </a:t>
            </a:r>
            <a:r>
              <a:rPr lang="en-ID" sz="2800" b="1" dirty="0" err="1" smtClean="0"/>
              <a:t>perusahaan</a:t>
            </a:r>
            <a:r>
              <a:rPr lang="en-ID" sz="2800" b="1" dirty="0" smtClean="0"/>
              <a:t> </a:t>
            </a:r>
            <a:r>
              <a:rPr lang="en-ID" sz="2800" dirty="0" err="1" smtClean="0"/>
              <a:t>sebagai</a:t>
            </a:r>
            <a:r>
              <a:rPr lang="en-ID" sz="2800" dirty="0" smtClean="0"/>
              <a:t> </a:t>
            </a:r>
            <a:r>
              <a:rPr lang="en-ID" sz="2800" dirty="0" err="1" smtClean="0"/>
              <a:t>pengendali</a:t>
            </a:r>
            <a:r>
              <a:rPr lang="en-ID" sz="2800" dirty="0" smtClean="0"/>
              <a:t> </a:t>
            </a:r>
            <a:r>
              <a:rPr lang="en-ID" sz="2800" dirty="0" err="1"/>
              <a:t>perusahaan</a:t>
            </a:r>
            <a:r>
              <a:rPr lang="en-ID" sz="2800" dirty="0"/>
              <a:t> di unit </a:t>
            </a:r>
            <a:r>
              <a:rPr lang="en-ID" sz="2800" dirty="0" err="1"/>
              <a:t>usaha</a:t>
            </a:r>
            <a:r>
              <a:rPr lang="en-ID" sz="2800" dirty="0"/>
              <a:t>. </a:t>
            </a:r>
          </a:p>
          <a:p>
            <a:endParaRPr lang="en-ID" sz="2800" dirty="0"/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81431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ID" dirty="0" smtClean="0"/>
          </a:p>
          <a:p>
            <a:endParaRPr lang="en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1192" y="2228003"/>
            <a:ext cx="7989752" cy="1200997"/>
          </a:xfrm>
        </p:spPr>
        <p:txBody>
          <a:bodyPr>
            <a:normAutofit/>
          </a:bodyPr>
          <a:lstStyle/>
          <a:p>
            <a:r>
              <a:rPr lang="en-ID" sz="2400" dirty="0" err="1"/>
              <a:t>Keempat</a:t>
            </a:r>
            <a:r>
              <a:rPr lang="en-ID" sz="2400" dirty="0"/>
              <a:t>, </a:t>
            </a:r>
            <a:r>
              <a:rPr lang="en-ID" sz="2400" dirty="0" err="1"/>
              <a:t>pemimpin</a:t>
            </a:r>
            <a:r>
              <a:rPr lang="en-ID" sz="2400" dirty="0"/>
              <a:t> </a:t>
            </a:r>
            <a:r>
              <a:rPr lang="en-ID" sz="2400" dirty="0" err="1"/>
              <a:t>redaksi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penanggung</a:t>
            </a:r>
            <a:r>
              <a:rPr lang="en-ID" sz="2400" dirty="0"/>
              <a:t> </a:t>
            </a:r>
            <a:r>
              <a:rPr lang="en-ID" sz="2400" dirty="0" err="1"/>
              <a:t>jawab</a:t>
            </a:r>
            <a:r>
              <a:rPr lang="en-ID" sz="2400" dirty="0"/>
              <a:t> </a:t>
            </a:r>
            <a:r>
              <a:rPr lang="en-ID" sz="2400" dirty="0" err="1"/>
              <a:t>isi</a:t>
            </a:r>
            <a:r>
              <a:rPr lang="en-ID" sz="2400" dirty="0"/>
              <a:t> media. </a:t>
            </a:r>
          </a:p>
          <a:p>
            <a:endParaRPr lang="en-ID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901" y="2907514"/>
            <a:ext cx="5029636" cy="347502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9136458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</TotalTime>
  <Words>120</Words>
  <Application>Microsoft Office PowerPoint</Application>
  <PresentationFormat>On-screen Show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Dividend</vt:lpstr>
      <vt:lpstr>Pertemuan 2 ruslan ramli </vt:lpstr>
      <vt:lpstr>Media berarti berita</vt:lpstr>
      <vt:lpstr>Media adalah organisasi</vt:lpstr>
      <vt:lpstr>hirarki</vt:lpstr>
      <vt:lpstr>Top Manajemen</vt:lpstr>
      <vt:lpstr>Pemilik…………….</vt:lpstr>
      <vt:lpstr>mnc group</vt:lpstr>
      <vt:lpstr>PowerPoint Presentation</vt:lpstr>
      <vt:lpstr>PowerPoint Presentation</vt:lpstr>
      <vt:lpstr>Jawapos - kompas</vt:lpstr>
      <vt:lpstr>BBC - CNN</vt:lpstr>
      <vt:lpstr>Redaksi bagian dari perusahaan media</vt:lpstr>
      <vt:lpstr>divisi berita</vt:lpstr>
      <vt:lpstr>Redaksi dan kru</vt:lpstr>
      <vt:lpstr>EDITOR DAN REPORTER</vt:lpstr>
      <vt:lpstr>PowerPoint Presentation</vt:lpstr>
      <vt:lpstr>BBC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Ruslan</dc:creator>
  <cp:lastModifiedBy>BPISTI2008</cp:lastModifiedBy>
  <cp:revision>40</cp:revision>
  <dcterms:created xsi:type="dcterms:W3CDTF">2016-06-13T01:12:53Z</dcterms:created>
  <dcterms:modified xsi:type="dcterms:W3CDTF">2019-04-11T04:22:27Z</dcterms:modified>
</cp:coreProperties>
</file>