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66" r:id="rId4"/>
    <p:sldId id="269" r:id="rId5"/>
    <p:sldId id="265" r:id="rId6"/>
    <p:sldId id="267" r:id="rId7"/>
    <p:sldId id="268" r:id="rId8"/>
    <p:sldId id="259" r:id="rId9"/>
    <p:sldId id="261" r:id="rId10"/>
    <p:sldId id="263" r:id="rId11"/>
    <p:sldId id="25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85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244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635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12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045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23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906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107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535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231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6672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144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34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53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99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47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35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95CF-B517-495A-AF6E-E7B9A53D55FF}" type="datetimeFigureOut">
              <a:rPr lang="en-ID" smtClean="0"/>
              <a:t>14/04/2019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2625-6BA6-454D-8247-09616D162E49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459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Pertemuan</a:t>
            </a:r>
            <a:r>
              <a:rPr lang="en-ID" sz="2800" dirty="0" smtClean="0"/>
              <a:t> 7</a:t>
            </a:r>
            <a:br>
              <a:rPr lang="en-ID" sz="2800" dirty="0" smtClean="0"/>
            </a:br>
            <a:r>
              <a:rPr lang="en-ID" sz="2800" dirty="0" err="1" smtClean="0"/>
              <a:t>Ruslan</a:t>
            </a:r>
            <a:r>
              <a:rPr lang="en-ID" sz="2800" dirty="0" smtClean="0"/>
              <a:t> </a:t>
            </a:r>
            <a:r>
              <a:rPr lang="en-ID" sz="2800" dirty="0" err="1" smtClean="0"/>
              <a:t>Ramli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174" y="2676511"/>
            <a:ext cx="3344742" cy="82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4800" b="1" dirty="0" err="1" smtClean="0"/>
              <a:t>Kebijakan</a:t>
            </a:r>
            <a:endParaRPr lang="en-ID" sz="4800" b="1" dirty="0" smtClean="0"/>
          </a:p>
          <a:p>
            <a:pPr marL="0" indent="0">
              <a:buNone/>
            </a:pPr>
            <a:endParaRPr lang="en-ID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42" y="3396347"/>
            <a:ext cx="6097783" cy="20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5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2400" dirty="0" err="1" smtClean="0"/>
              <a:t>Harian</a:t>
            </a:r>
            <a:r>
              <a:rPr lang="en-ID" sz="2400" dirty="0" smtClean="0"/>
              <a:t> X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dirty="0" err="1" smtClean="0"/>
              <a:t>koran</a:t>
            </a:r>
            <a:r>
              <a:rPr lang="en-ID" sz="2400" dirty="0" smtClean="0"/>
              <a:t> </a:t>
            </a:r>
            <a:r>
              <a:rPr lang="en-ID" sz="2400" dirty="0" err="1" smtClean="0"/>
              <a:t>umum</a:t>
            </a:r>
            <a:r>
              <a:rPr lang="en-ID" sz="2400" dirty="0" smtClean="0"/>
              <a:t> Jakarta yang </a:t>
            </a:r>
            <a:r>
              <a:rPr lang="en-ID" sz="2400" dirty="0" err="1" smtClean="0"/>
              <a:t>beredar</a:t>
            </a:r>
            <a:r>
              <a:rPr lang="en-ID" sz="2400" dirty="0" smtClean="0"/>
              <a:t> di </a:t>
            </a:r>
            <a:r>
              <a:rPr lang="en-ID" sz="2400" dirty="0" err="1" smtClean="0"/>
              <a:t>Jabodetabek</a:t>
            </a:r>
            <a:r>
              <a:rPr lang="en-ID" sz="2400" dirty="0" smtClean="0"/>
              <a:t>. </a:t>
            </a:r>
            <a:r>
              <a:rPr lang="en-ID" sz="2400" dirty="0" err="1" smtClean="0"/>
              <a:t>Pembacanya</a:t>
            </a:r>
            <a:r>
              <a:rPr lang="en-ID" sz="2400" dirty="0" smtClean="0"/>
              <a:t> </a:t>
            </a:r>
            <a:r>
              <a:rPr lang="en-ID" sz="2400" dirty="0" err="1" smtClean="0"/>
              <a:t>dominan</a:t>
            </a:r>
            <a:r>
              <a:rPr lang="en-ID" sz="2400" dirty="0" smtClean="0"/>
              <a:t> </a:t>
            </a:r>
            <a:r>
              <a:rPr lang="en-ID" sz="2400" dirty="0" err="1" smtClean="0"/>
              <a:t>masyarakat</a:t>
            </a:r>
            <a:r>
              <a:rPr lang="en-ID" sz="2400" dirty="0" smtClean="0"/>
              <a:t> </a:t>
            </a:r>
            <a:r>
              <a:rPr lang="en-ID" sz="2400" dirty="0" err="1" smtClean="0"/>
              <a:t>kelas</a:t>
            </a:r>
            <a:r>
              <a:rPr lang="en-ID" sz="2400" dirty="0" smtClean="0"/>
              <a:t> </a:t>
            </a:r>
            <a:r>
              <a:rPr lang="en-ID" sz="2400" dirty="0" err="1" smtClean="0"/>
              <a:t>bawah</a:t>
            </a:r>
            <a:r>
              <a:rPr lang="en-ID" sz="2400" dirty="0" smtClean="0"/>
              <a:t>. </a:t>
            </a:r>
            <a:r>
              <a:rPr lang="en-ID" sz="2400" dirty="0" err="1" smtClean="0"/>
              <a:t>Rubrik</a:t>
            </a:r>
            <a:r>
              <a:rPr lang="en-ID" sz="2400" dirty="0" smtClean="0"/>
              <a:t> </a:t>
            </a:r>
            <a:r>
              <a:rPr lang="en-ID" sz="2400" dirty="0" err="1" smtClean="0"/>
              <a:t>unggulannya</a:t>
            </a:r>
            <a:r>
              <a:rPr lang="en-ID" sz="2400" dirty="0" smtClean="0"/>
              <a:t>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dirty="0" err="1" smtClean="0"/>
              <a:t>peristiwa</a:t>
            </a:r>
            <a:r>
              <a:rPr lang="en-ID" sz="2400" dirty="0" smtClean="0"/>
              <a:t> </a:t>
            </a:r>
            <a:r>
              <a:rPr lang="en-ID" sz="2400" dirty="0" err="1" smtClean="0"/>
              <a:t>kota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hukum</a:t>
            </a:r>
            <a:r>
              <a:rPr lang="en-ID" sz="2400" dirty="0" smtClean="0"/>
              <a:t> </a:t>
            </a:r>
            <a:r>
              <a:rPr lang="en-ID" sz="2400" dirty="0" err="1" smtClean="0"/>
              <a:t>kriminal</a:t>
            </a:r>
            <a:r>
              <a:rPr lang="en-ID" sz="2400" dirty="0" smtClean="0"/>
              <a:t>.</a:t>
            </a:r>
            <a:endParaRPr lang="en-ID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7818" y="2230582"/>
            <a:ext cx="11485417" cy="4308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 smtClean="0"/>
              <a:t>1 </a:t>
            </a:r>
            <a:r>
              <a:rPr lang="en-ID" dirty="0" err="1" smtClean="0"/>
              <a:t>Kecelakaan</a:t>
            </a:r>
            <a:r>
              <a:rPr lang="en-ID" dirty="0" smtClean="0"/>
              <a:t> </a:t>
            </a:r>
            <a:r>
              <a:rPr lang="en-ID" dirty="0" err="1" smtClean="0"/>
              <a:t>beruntun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di </a:t>
            </a:r>
            <a:r>
              <a:rPr lang="en-ID" dirty="0" err="1" smtClean="0"/>
              <a:t>Tol</a:t>
            </a:r>
            <a:r>
              <a:rPr lang="en-ID" dirty="0" smtClean="0"/>
              <a:t> </a:t>
            </a:r>
            <a:r>
              <a:rPr lang="en-ID" dirty="0" err="1" smtClean="0"/>
              <a:t>Slipi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truk</a:t>
            </a:r>
            <a:r>
              <a:rPr lang="en-ID" dirty="0" smtClean="0"/>
              <a:t>, bus. Dan 3 </a:t>
            </a:r>
            <a:r>
              <a:rPr lang="en-ID" dirty="0" err="1" smtClean="0"/>
              <a:t>mobil</a:t>
            </a:r>
            <a:r>
              <a:rPr lang="en-ID" dirty="0" smtClean="0"/>
              <a:t> </a:t>
            </a:r>
            <a:r>
              <a:rPr lang="en-ID" dirty="0" err="1" smtClean="0"/>
              <a:t>pribadi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2 </a:t>
            </a:r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Cipulir</a:t>
            </a:r>
            <a:r>
              <a:rPr lang="en-ID" dirty="0" smtClean="0"/>
              <a:t> </a:t>
            </a:r>
            <a:r>
              <a:rPr lang="en-ID" dirty="0" err="1" smtClean="0"/>
              <a:t>terbakar</a:t>
            </a:r>
            <a:r>
              <a:rPr lang="en-ID" dirty="0" smtClean="0"/>
              <a:t>. </a:t>
            </a:r>
            <a:r>
              <a:rPr lang="en-ID" dirty="0" err="1" smtClean="0"/>
              <a:t>Api</a:t>
            </a:r>
            <a:r>
              <a:rPr lang="en-ID" dirty="0" smtClean="0"/>
              <a:t>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/>
              <a:t> </a:t>
            </a:r>
            <a:r>
              <a:rPr lang="en-ID" dirty="0" err="1" smtClean="0"/>
              <a:t>ledakan</a:t>
            </a:r>
            <a:r>
              <a:rPr lang="en-ID" dirty="0" smtClean="0"/>
              <a:t> di </a:t>
            </a:r>
            <a:r>
              <a:rPr lang="en-ID" dirty="0" err="1" smtClean="0"/>
              <a:t>foodcourt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3 </a:t>
            </a:r>
            <a:r>
              <a:rPr lang="en-ID" dirty="0" err="1" smtClean="0"/>
              <a:t>Gubernur</a:t>
            </a:r>
            <a:r>
              <a:rPr lang="en-ID" dirty="0" smtClean="0"/>
              <a:t> DKI Jakarta </a:t>
            </a:r>
            <a:r>
              <a:rPr lang="en-ID" dirty="0" err="1" smtClean="0"/>
              <a:t>memantau</a:t>
            </a:r>
            <a:r>
              <a:rPr lang="en-ID" dirty="0" smtClean="0"/>
              <a:t> </a:t>
            </a:r>
            <a:r>
              <a:rPr lang="en-ID" dirty="0" err="1" smtClean="0"/>
              <a:t>pembangunan</a:t>
            </a:r>
            <a:r>
              <a:rPr lang="en-ID" dirty="0" smtClean="0"/>
              <a:t> MRT di </a:t>
            </a:r>
            <a:r>
              <a:rPr lang="en-ID" dirty="0" err="1" smtClean="0"/>
              <a:t>Kebayoran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4 </a:t>
            </a:r>
            <a:r>
              <a:rPr lang="en-ID" dirty="0" err="1" smtClean="0"/>
              <a:t>Menteri</a:t>
            </a:r>
            <a:r>
              <a:rPr lang="en-ID" dirty="0" smtClean="0"/>
              <a:t> BUMN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kenaikan</a:t>
            </a:r>
            <a:r>
              <a:rPr lang="en-ID" dirty="0" smtClean="0"/>
              <a:t> </a:t>
            </a:r>
            <a:r>
              <a:rPr lang="en-ID" dirty="0" err="1" smtClean="0"/>
              <a:t>harga</a:t>
            </a:r>
            <a:r>
              <a:rPr lang="en-ID" dirty="0" smtClean="0"/>
              <a:t> BBM 2019 di </a:t>
            </a:r>
            <a:r>
              <a:rPr lang="en-ID" dirty="0" err="1" smtClean="0"/>
              <a:t>kantornya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5 </a:t>
            </a:r>
            <a:r>
              <a:rPr lang="en-ID" dirty="0" err="1" smtClean="0"/>
              <a:t>Hasil</a:t>
            </a:r>
            <a:r>
              <a:rPr lang="en-ID" dirty="0" smtClean="0"/>
              <a:t> RUPS BNI 2019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diumumkan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jumpa</a:t>
            </a:r>
            <a:r>
              <a:rPr lang="en-ID" dirty="0" smtClean="0"/>
              <a:t> </a:t>
            </a:r>
            <a:r>
              <a:rPr lang="en-ID" dirty="0" err="1" smtClean="0"/>
              <a:t>pers</a:t>
            </a:r>
            <a:r>
              <a:rPr lang="en-ID" dirty="0" smtClean="0"/>
              <a:t> sore </a:t>
            </a:r>
            <a:r>
              <a:rPr lang="en-ID" dirty="0" err="1" smtClean="0"/>
              <a:t>nanti</a:t>
            </a:r>
            <a:r>
              <a:rPr lang="en-ID" dirty="0" smtClean="0"/>
              <a:t>. </a:t>
            </a:r>
          </a:p>
          <a:p>
            <a:pPr marL="0" indent="0">
              <a:buNone/>
            </a:pPr>
            <a:r>
              <a:rPr lang="en-ID" dirty="0" smtClean="0"/>
              <a:t>6 </a:t>
            </a:r>
            <a:r>
              <a:rPr lang="en-ID" dirty="0" err="1" smtClean="0"/>
              <a:t>Menteri</a:t>
            </a:r>
            <a:r>
              <a:rPr lang="en-ID" dirty="0" smtClean="0"/>
              <a:t> </a:t>
            </a:r>
            <a:r>
              <a:rPr lang="en-ID" dirty="0" err="1" smtClean="0"/>
              <a:t>Pertanian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impor</a:t>
            </a:r>
            <a:r>
              <a:rPr lang="en-ID" dirty="0" smtClean="0"/>
              <a:t> </a:t>
            </a:r>
            <a:r>
              <a:rPr lang="en-ID" dirty="0" err="1" smtClean="0"/>
              <a:t>beras</a:t>
            </a:r>
            <a:r>
              <a:rPr lang="en-ID" dirty="0" smtClean="0"/>
              <a:t> di </a:t>
            </a:r>
            <a:r>
              <a:rPr lang="en-ID" dirty="0" err="1" smtClean="0"/>
              <a:t>kantor</a:t>
            </a:r>
            <a:r>
              <a:rPr lang="en-ID" dirty="0" smtClean="0"/>
              <a:t> </a:t>
            </a:r>
            <a:r>
              <a:rPr lang="en-ID" dirty="0" err="1" smtClean="0"/>
              <a:t>Bulog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7 </a:t>
            </a:r>
            <a:r>
              <a:rPr lang="en-ID" dirty="0" err="1" smtClean="0"/>
              <a:t>Vonis</a:t>
            </a:r>
            <a:r>
              <a:rPr lang="en-ID" dirty="0" smtClean="0"/>
              <a:t> </a:t>
            </a:r>
            <a:r>
              <a:rPr lang="en-ID" dirty="0" err="1" smtClean="0"/>
              <a:t>hukuman</a:t>
            </a:r>
            <a:r>
              <a:rPr lang="en-ID" dirty="0" smtClean="0"/>
              <a:t> Hercules </a:t>
            </a:r>
            <a:r>
              <a:rPr lang="en-ID" dirty="0" err="1" smtClean="0"/>
              <a:t>disidangkan</a:t>
            </a:r>
            <a:r>
              <a:rPr lang="en-ID" dirty="0" smtClean="0"/>
              <a:t> di PN Jakarta Barat sore </a:t>
            </a:r>
            <a:r>
              <a:rPr lang="en-ID" dirty="0" err="1" smtClean="0"/>
              <a:t>nanti</a:t>
            </a:r>
            <a:r>
              <a:rPr lang="en-ID" dirty="0" smtClean="0"/>
              <a:t>. </a:t>
            </a:r>
          </a:p>
          <a:p>
            <a:pPr marL="0" indent="0">
              <a:buNone/>
            </a:pPr>
            <a:r>
              <a:rPr lang="en-ID" dirty="0" smtClean="0"/>
              <a:t>8 </a:t>
            </a:r>
            <a:r>
              <a:rPr lang="en-ID" dirty="0" err="1" smtClean="0"/>
              <a:t>Menteri</a:t>
            </a:r>
            <a:r>
              <a:rPr lang="en-ID" dirty="0" smtClean="0"/>
              <a:t> </a:t>
            </a:r>
            <a:r>
              <a:rPr lang="en-ID" dirty="0" err="1" smtClean="0"/>
              <a:t>Perumahan</a:t>
            </a:r>
            <a:r>
              <a:rPr lang="en-ID" dirty="0" smtClean="0"/>
              <a:t> Rakyat </a:t>
            </a:r>
            <a:r>
              <a:rPr lang="en-ID" dirty="0" err="1" smtClean="0"/>
              <a:t>membangun</a:t>
            </a:r>
            <a:r>
              <a:rPr lang="en-ID" dirty="0" smtClean="0"/>
              <a:t> 1.000 unit </a:t>
            </a:r>
            <a:r>
              <a:rPr lang="en-ID" dirty="0" err="1" smtClean="0"/>
              <a:t>rumah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rakyat</a:t>
            </a:r>
            <a:r>
              <a:rPr lang="en-ID" dirty="0" smtClean="0"/>
              <a:t> </a:t>
            </a:r>
            <a:r>
              <a:rPr lang="en-ID" dirty="0" err="1" smtClean="0"/>
              <a:t>pra</a:t>
            </a:r>
            <a:r>
              <a:rPr lang="en-ID" dirty="0" smtClean="0"/>
              <a:t> </a:t>
            </a:r>
            <a:r>
              <a:rPr lang="en-ID" dirty="0" err="1" smtClean="0"/>
              <a:t>sejahtera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smtClean="0"/>
              <a:t>9 </a:t>
            </a:r>
            <a:r>
              <a:rPr lang="en-ID" dirty="0" err="1" smtClean="0"/>
              <a:t>Kunjungan</a:t>
            </a:r>
            <a:r>
              <a:rPr lang="en-ID" dirty="0" smtClean="0"/>
              <a:t> </a:t>
            </a:r>
            <a:r>
              <a:rPr lang="en-ID" dirty="0" err="1" smtClean="0"/>
              <a:t>turis</a:t>
            </a:r>
            <a:r>
              <a:rPr lang="en-ID" dirty="0" smtClean="0"/>
              <a:t> </a:t>
            </a:r>
            <a:r>
              <a:rPr lang="en-ID" dirty="0" err="1" smtClean="0"/>
              <a:t>asing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Indonesia </a:t>
            </a:r>
            <a:r>
              <a:rPr lang="en-ID" dirty="0" err="1" smtClean="0"/>
              <a:t>meningkat</a:t>
            </a:r>
            <a:r>
              <a:rPr lang="en-ID" dirty="0" smtClean="0"/>
              <a:t> 30 </a:t>
            </a:r>
            <a:r>
              <a:rPr lang="en-ID" dirty="0" err="1" smtClean="0"/>
              <a:t>persen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  <a:p>
            <a:pPr marL="0" indent="0">
              <a:buNone/>
            </a:pPr>
            <a:r>
              <a:rPr lang="en-ID" dirty="0" smtClean="0"/>
              <a:t>10 </a:t>
            </a:r>
            <a:r>
              <a:rPr lang="en-ID" dirty="0" err="1" smtClean="0"/>
              <a:t>Warga</a:t>
            </a:r>
            <a:r>
              <a:rPr lang="en-ID" dirty="0" smtClean="0"/>
              <a:t> </a:t>
            </a:r>
            <a:r>
              <a:rPr lang="en-ID" dirty="0" err="1" smtClean="0"/>
              <a:t>Petamburan</a:t>
            </a:r>
            <a:r>
              <a:rPr lang="en-ID" dirty="0" smtClean="0"/>
              <a:t> </a:t>
            </a:r>
            <a:r>
              <a:rPr lang="en-ID" dirty="0" err="1" smtClean="0"/>
              <a:t>bentrok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petugas</a:t>
            </a:r>
            <a:r>
              <a:rPr lang="en-ID" dirty="0" smtClean="0"/>
              <a:t> </a:t>
            </a:r>
            <a:r>
              <a:rPr lang="en-ID" dirty="0" err="1" smtClean="0"/>
              <a:t>satpol</a:t>
            </a:r>
            <a:r>
              <a:rPr lang="en-ID" dirty="0" smtClean="0"/>
              <a:t> </a:t>
            </a:r>
            <a:r>
              <a:rPr lang="en-ID" dirty="0" err="1" smtClean="0"/>
              <a:t>disebabkan</a:t>
            </a:r>
            <a:r>
              <a:rPr lang="en-ID" dirty="0" smtClean="0"/>
              <a:t> </a:t>
            </a:r>
            <a:r>
              <a:rPr lang="en-ID" dirty="0" err="1" smtClean="0"/>
              <a:t>penataan</a:t>
            </a:r>
            <a:r>
              <a:rPr lang="en-ID" dirty="0" smtClean="0"/>
              <a:t> PKL.</a:t>
            </a:r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547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562" y="2336800"/>
            <a:ext cx="2254852" cy="359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857027" cy="4821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853" y="1690688"/>
            <a:ext cx="2899690" cy="47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46" y="2336800"/>
            <a:ext cx="4798484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55" y="2702037"/>
            <a:ext cx="5327299" cy="283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32" y="2571409"/>
            <a:ext cx="4130495" cy="30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42" y="543257"/>
            <a:ext cx="7270111" cy="58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64" y="2562465"/>
            <a:ext cx="6302206" cy="36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49" y="2109414"/>
            <a:ext cx="5956662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PEMIMPIN REDAKSI</a:t>
            </a:r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19" t="20833" r="4763" b="19966"/>
          <a:stretch/>
        </p:blipFill>
        <p:spPr>
          <a:xfrm>
            <a:off x="2134411" y="2349935"/>
            <a:ext cx="8159771" cy="39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0895" y="535577"/>
            <a:ext cx="10618788" cy="6074183"/>
          </a:xfrm>
        </p:spPr>
        <p:txBody>
          <a:bodyPr>
            <a:noAutofit/>
          </a:bodyPr>
          <a:lstStyle/>
          <a:p>
            <a:r>
              <a:rPr lang="en-ID" sz="2800" b="1" dirty="0" err="1">
                <a:solidFill>
                  <a:srgbClr val="00B0F0"/>
                </a:solidFill>
              </a:rPr>
              <a:t>Redaktur</a:t>
            </a:r>
            <a:r>
              <a:rPr lang="en-ID" sz="2800" b="1" dirty="0">
                <a:solidFill>
                  <a:srgbClr val="00B0F0"/>
                </a:solidFill>
              </a:rPr>
              <a:t> </a:t>
            </a:r>
            <a:r>
              <a:rPr lang="en-ID" sz="2800" b="1" dirty="0" err="1">
                <a:solidFill>
                  <a:srgbClr val="00B0F0"/>
                </a:solidFill>
              </a:rPr>
              <a:t>Pelaksana</a:t>
            </a:r>
            <a:r>
              <a:rPr lang="en-ID" sz="2800" dirty="0"/>
              <a:t>: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 smtClean="0"/>
              <a:t>pemred</a:t>
            </a:r>
            <a:r>
              <a:rPr lang="en-ID" sz="2800" dirty="0" smtClean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teknis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/>
              <a:t>d</a:t>
            </a:r>
            <a:r>
              <a:rPr lang="en-ID" sz="2800" dirty="0" smtClean="0"/>
              <a:t>i </a:t>
            </a:r>
            <a:r>
              <a:rPr lang="en-ID" sz="2800" dirty="0" err="1" smtClean="0"/>
              <a:t>redaksi</a:t>
            </a:r>
            <a:r>
              <a:rPr lang="en-ID" sz="2800" dirty="0"/>
              <a:t>; </a:t>
            </a:r>
            <a:r>
              <a:rPr lang="en-ID" sz="2800" dirty="0" err="1" smtClean="0"/>
              <a:t>koordinasi</a:t>
            </a:r>
            <a:r>
              <a:rPr lang="en-ID" sz="2800" dirty="0" smtClean="0"/>
              <a:t> </a:t>
            </a:r>
            <a:r>
              <a:rPr lang="en-ID" sz="2800" dirty="0" err="1" smtClean="0"/>
              <a:t>dgn</a:t>
            </a:r>
            <a:r>
              <a:rPr lang="en-ID" sz="2800" dirty="0" smtClean="0"/>
              <a:t> </a:t>
            </a:r>
            <a:r>
              <a:rPr lang="en-ID" sz="2800" dirty="0" err="1" smtClean="0"/>
              <a:t>redaktur</a:t>
            </a:r>
            <a:r>
              <a:rPr lang="en-ID" sz="2800" dirty="0" smtClean="0"/>
              <a:t> </a:t>
            </a:r>
            <a:r>
              <a:rPr lang="en-ID" sz="2800" dirty="0" err="1" smtClean="0"/>
              <a:t>utk</a:t>
            </a:r>
            <a:r>
              <a:rPr lang="en-ID" sz="2800" dirty="0" smtClean="0"/>
              <a:t> agenda media, </a:t>
            </a:r>
            <a:r>
              <a:rPr lang="en-ID" sz="2800" dirty="0" err="1" smtClean="0"/>
              <a:t>pengembangan</a:t>
            </a:r>
            <a:r>
              <a:rPr lang="en-ID" sz="2800" dirty="0" smtClean="0"/>
              <a:t> </a:t>
            </a:r>
            <a:r>
              <a:rPr lang="en-ID" sz="2800" dirty="0" err="1" smtClean="0"/>
              <a:t>isu</a:t>
            </a:r>
            <a:r>
              <a:rPr lang="en-ID" sz="2800" dirty="0" smtClean="0"/>
              <a:t>, </a:t>
            </a:r>
            <a:r>
              <a:rPr lang="en-ID" sz="2800" dirty="0" err="1" smtClean="0"/>
              <a:t>liputan</a:t>
            </a:r>
            <a:r>
              <a:rPr lang="en-ID" sz="2800" dirty="0" smtClean="0"/>
              <a:t>, </a:t>
            </a:r>
            <a:r>
              <a:rPr lang="en-ID" sz="2800" dirty="0" err="1" smtClean="0"/>
              <a:t>dll</a:t>
            </a:r>
            <a:r>
              <a:rPr lang="en-ID" sz="2800" dirty="0" smtClean="0"/>
              <a:t>.</a:t>
            </a:r>
            <a:endParaRPr lang="en-ID" sz="2800" dirty="0"/>
          </a:p>
          <a:p>
            <a:endParaRPr lang="en-ID" sz="2800" b="1" dirty="0" smtClean="0">
              <a:solidFill>
                <a:srgbClr val="00B0F0"/>
              </a:solidFill>
            </a:endParaRPr>
          </a:p>
          <a:p>
            <a:r>
              <a:rPr lang="en-ID" sz="2800" b="1" dirty="0" err="1" smtClean="0">
                <a:solidFill>
                  <a:srgbClr val="00B0F0"/>
                </a:solidFill>
              </a:rPr>
              <a:t>Staf</a:t>
            </a:r>
            <a:r>
              <a:rPr lang="en-ID" sz="2800" b="1" dirty="0" smtClean="0">
                <a:solidFill>
                  <a:srgbClr val="00B0F0"/>
                </a:solidFill>
              </a:rPr>
              <a:t> </a:t>
            </a:r>
            <a:r>
              <a:rPr lang="en-ID" sz="2800" b="1" dirty="0" err="1">
                <a:solidFill>
                  <a:srgbClr val="00B0F0"/>
                </a:solidFill>
              </a:rPr>
              <a:t>Redaksi</a:t>
            </a:r>
            <a:r>
              <a:rPr lang="en-ID" sz="2800" b="1" dirty="0"/>
              <a:t> </a:t>
            </a:r>
            <a:r>
              <a:rPr lang="en-ID" sz="2800" dirty="0"/>
              <a:t>= </a:t>
            </a:r>
            <a:r>
              <a:rPr lang="en-ID" sz="2800" dirty="0" smtClean="0"/>
              <a:t>editor/</a:t>
            </a:r>
            <a:r>
              <a:rPr lang="en-ID" sz="2800" dirty="0" err="1" smtClean="0"/>
              <a:t>redaktur</a:t>
            </a:r>
            <a:r>
              <a:rPr lang="en-ID" sz="2800" dirty="0"/>
              <a:t> </a:t>
            </a:r>
            <a:r>
              <a:rPr lang="en-ID" sz="2800" dirty="0" err="1" smtClean="0"/>
              <a:t>bertugas</a:t>
            </a:r>
            <a:r>
              <a:rPr lang="en-ID" sz="2800" dirty="0" smtClean="0"/>
              <a:t> </a:t>
            </a:r>
            <a:r>
              <a:rPr lang="en-ID" sz="2800" dirty="0" err="1" smtClean="0"/>
              <a:t>m</a:t>
            </a:r>
            <a:r>
              <a:rPr lang="en-ID" sz="2800" dirty="0" err="1" smtClean="0"/>
              <a:t>enyeleksi</a:t>
            </a:r>
            <a:r>
              <a:rPr lang="en-ID" sz="2800" dirty="0" smtClean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mengedit</a:t>
            </a:r>
            <a:r>
              <a:rPr lang="en-ID" sz="2800" dirty="0"/>
              <a:t> </a:t>
            </a:r>
            <a:r>
              <a:rPr lang="en-ID" sz="2800" dirty="0" err="1"/>
              <a:t>naskah</a:t>
            </a:r>
            <a:r>
              <a:rPr lang="en-ID" sz="2800" dirty="0"/>
              <a:t> yang </a:t>
            </a:r>
            <a:r>
              <a:rPr lang="en-ID" sz="2800" dirty="0" err="1" smtClean="0"/>
              <a:t>siap</a:t>
            </a:r>
            <a:r>
              <a:rPr lang="en-ID" sz="2800" dirty="0" smtClean="0"/>
              <a:t> </a:t>
            </a:r>
            <a:r>
              <a:rPr lang="en-ID" sz="2800" dirty="0" err="1" smtClean="0"/>
              <a:t>publikasi</a:t>
            </a:r>
            <a:r>
              <a:rPr lang="en-ID" sz="2800" dirty="0" smtClean="0"/>
              <a:t>. </a:t>
            </a:r>
            <a:r>
              <a:rPr lang="en-ID" sz="2800" dirty="0" err="1"/>
              <a:t>Biasanya</a:t>
            </a:r>
            <a:r>
              <a:rPr lang="en-ID" sz="2800" dirty="0"/>
              <a:t> </a:t>
            </a:r>
            <a:r>
              <a:rPr lang="en-ID" sz="2800" dirty="0" err="1" smtClean="0"/>
              <a:t>pegang</a:t>
            </a:r>
            <a:r>
              <a:rPr lang="en-ID" sz="2800" dirty="0" smtClean="0"/>
              <a:t> </a:t>
            </a:r>
            <a:r>
              <a:rPr lang="en-ID" sz="2800" dirty="0" err="1"/>
              <a:t>rubrik</a:t>
            </a:r>
            <a:r>
              <a:rPr lang="en-ID" sz="2800" dirty="0"/>
              <a:t> </a:t>
            </a:r>
            <a:r>
              <a:rPr lang="en-ID" sz="2800" dirty="0" err="1" smtClean="0"/>
              <a:t>sbg“jabrik</a:t>
            </a:r>
            <a:r>
              <a:rPr lang="en-ID" sz="2800" dirty="0"/>
              <a:t>” </a:t>
            </a:r>
            <a:r>
              <a:rPr lang="en-ID" sz="2800" dirty="0" smtClean="0"/>
              <a:t>(</a:t>
            </a:r>
            <a:r>
              <a:rPr lang="en-ID" sz="2800" dirty="0" err="1" smtClean="0"/>
              <a:t>penanggung</a:t>
            </a:r>
            <a:r>
              <a:rPr lang="en-ID" sz="2800" dirty="0" smtClean="0"/>
              <a:t> </a:t>
            </a:r>
            <a:r>
              <a:rPr lang="en-ID" sz="2800" dirty="0" err="1" smtClean="0"/>
              <a:t>jawab</a:t>
            </a:r>
            <a:r>
              <a:rPr lang="en-ID" sz="2800" dirty="0" smtClean="0"/>
              <a:t>) </a:t>
            </a:r>
            <a:r>
              <a:rPr lang="en-ID" sz="2800" dirty="0" err="1" smtClean="0"/>
              <a:t>atau</a:t>
            </a:r>
            <a:r>
              <a:rPr lang="en-ID" sz="2800" dirty="0" smtClean="0"/>
              <a:t>  gatekeeper.</a:t>
            </a:r>
            <a:endParaRPr lang="en-ID" sz="2800" dirty="0"/>
          </a:p>
          <a:p>
            <a:endParaRPr lang="en-ID" sz="2800" b="1" dirty="0" smtClean="0">
              <a:solidFill>
                <a:srgbClr val="00B0F0"/>
              </a:solidFill>
            </a:endParaRPr>
          </a:p>
          <a:p>
            <a:r>
              <a:rPr lang="en-ID" sz="2800" b="1" dirty="0" smtClean="0">
                <a:solidFill>
                  <a:srgbClr val="00B0F0"/>
                </a:solidFill>
              </a:rPr>
              <a:t>Reporter </a:t>
            </a:r>
            <a:r>
              <a:rPr lang="en-ID" sz="2800" dirty="0" err="1"/>
              <a:t>bertugas</a:t>
            </a:r>
            <a:r>
              <a:rPr lang="en-ID" sz="2800" dirty="0"/>
              <a:t> </a:t>
            </a:r>
            <a:r>
              <a:rPr lang="en-ID" sz="2800" dirty="0" err="1" smtClean="0"/>
              <a:t>newshunting</a:t>
            </a:r>
            <a:r>
              <a:rPr lang="en-ID" sz="2800" dirty="0" smtClean="0"/>
              <a:t> </a:t>
            </a:r>
            <a:r>
              <a:rPr lang="en-ID" sz="2800" dirty="0"/>
              <a:t>and newswriting.</a:t>
            </a:r>
          </a:p>
          <a:p>
            <a:pPr marL="0" indent="0">
              <a:buNone/>
            </a:pPr>
            <a:endParaRPr lang="en-ID" sz="2800" b="1" dirty="0" smtClean="0">
              <a:solidFill>
                <a:srgbClr val="00B0F0"/>
              </a:solidFill>
            </a:endParaRPr>
          </a:p>
          <a:p>
            <a:r>
              <a:rPr lang="en-ID" sz="2800" b="1" dirty="0" smtClean="0">
                <a:solidFill>
                  <a:srgbClr val="00B0F0"/>
                </a:solidFill>
              </a:rPr>
              <a:t>Lay </a:t>
            </a:r>
            <a:r>
              <a:rPr lang="en-ID" sz="2800" b="1" dirty="0" err="1" smtClean="0">
                <a:solidFill>
                  <a:srgbClr val="00B0F0"/>
                </a:solidFill>
              </a:rPr>
              <a:t>dan</a:t>
            </a:r>
            <a:r>
              <a:rPr lang="en-ID" sz="2800" b="1" dirty="0" smtClean="0">
                <a:solidFill>
                  <a:srgbClr val="00B0F0"/>
                </a:solidFill>
              </a:rPr>
              <a:t> </a:t>
            </a:r>
            <a:r>
              <a:rPr lang="en-ID" sz="2800" b="1" dirty="0" err="1" smtClean="0">
                <a:solidFill>
                  <a:srgbClr val="00B0F0"/>
                </a:solidFill>
              </a:rPr>
              <a:t>grafis</a:t>
            </a:r>
            <a:r>
              <a:rPr lang="en-ID" sz="2800" dirty="0" smtClean="0"/>
              <a:t>, </a:t>
            </a:r>
            <a:r>
              <a:rPr lang="en-ID" sz="2800" dirty="0" err="1"/>
              <a:t>menangani</a:t>
            </a:r>
            <a:r>
              <a:rPr lang="en-ID" sz="2800" dirty="0"/>
              <a:t> </a:t>
            </a:r>
            <a:r>
              <a:rPr lang="en-ID" sz="2800" dirty="0" err="1"/>
              <a:t>desain</a:t>
            </a:r>
            <a:r>
              <a:rPr lang="en-ID" sz="2800" dirty="0"/>
              <a:t> </a:t>
            </a:r>
            <a:r>
              <a:rPr lang="en-ID" sz="2800" dirty="0" err="1"/>
              <a:t>grafis</a:t>
            </a:r>
            <a:r>
              <a:rPr lang="en-ID" sz="2800" dirty="0"/>
              <a:t>/setting/layout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tata</a:t>
            </a:r>
            <a:r>
              <a:rPr lang="en-ID" sz="2800" dirty="0"/>
              <a:t> </a:t>
            </a:r>
            <a:r>
              <a:rPr lang="en-ID" sz="2800" dirty="0" err="1"/>
              <a:t>letak</a:t>
            </a:r>
            <a:r>
              <a:rPr lang="en-ID" sz="2800" dirty="0"/>
              <a:t>.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1609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Poin</a:t>
            </a:r>
            <a:r>
              <a:rPr lang="en-ID" dirty="0" smtClean="0"/>
              <a:t> </a:t>
            </a:r>
            <a:r>
              <a:rPr lang="en-ID" dirty="0" err="1" smtClean="0"/>
              <a:t>penting</a:t>
            </a:r>
            <a:r>
              <a:rPr lang="en-ID" dirty="0" smtClean="0"/>
              <a:t> di </a:t>
            </a:r>
            <a:r>
              <a:rPr lang="en-ID" dirty="0" err="1" smtClean="0"/>
              <a:t>redaksi</a:t>
            </a:r>
            <a:r>
              <a:rPr lang="en-ID" dirty="0" smtClean="0"/>
              <a:t>……</a:t>
            </a:r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2171462"/>
            <a:ext cx="5904411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err="1" smtClean="0"/>
              <a:t>liputan</a:t>
            </a:r>
            <a:r>
              <a:rPr lang="en-ID" dirty="0" smtClean="0"/>
              <a:t>……</a:t>
            </a:r>
            <a:endParaRPr lang="en-ID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 smtClean="0"/>
              <a:t>Sepuluh</a:t>
            </a:r>
            <a:r>
              <a:rPr lang="en-ID" dirty="0" smtClean="0"/>
              <a:t> </a:t>
            </a:r>
            <a:r>
              <a:rPr lang="en-ID" dirty="0" err="1" smtClean="0"/>
              <a:t>rumah</a:t>
            </a:r>
            <a:r>
              <a:rPr lang="en-ID" dirty="0" smtClean="0"/>
              <a:t> di </a:t>
            </a:r>
            <a:r>
              <a:rPr lang="en-ID" dirty="0" err="1" smtClean="0"/>
              <a:t>kawasan</a:t>
            </a:r>
            <a:r>
              <a:rPr lang="en-ID" dirty="0" smtClean="0"/>
              <a:t> </a:t>
            </a:r>
            <a:r>
              <a:rPr lang="en-ID" dirty="0" err="1" smtClean="0"/>
              <a:t>Serpong</a:t>
            </a:r>
            <a:r>
              <a:rPr lang="en-ID" dirty="0" smtClean="0"/>
              <a:t> </a:t>
            </a:r>
            <a:r>
              <a:rPr lang="en-ID" dirty="0" err="1" smtClean="0"/>
              <a:t>siap</a:t>
            </a:r>
            <a:r>
              <a:rPr lang="en-ID" dirty="0" smtClean="0"/>
              <a:t> </a:t>
            </a:r>
            <a:r>
              <a:rPr lang="en-ID" dirty="0" err="1" smtClean="0"/>
              <a:t>dibongkar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 </a:t>
            </a:r>
            <a:r>
              <a:rPr lang="en-ID" dirty="0" err="1" smtClean="0"/>
              <a:t>petugas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pembangunan</a:t>
            </a:r>
            <a:r>
              <a:rPr lang="en-ID" dirty="0" smtClean="0"/>
              <a:t> </a:t>
            </a:r>
            <a:r>
              <a:rPr lang="en-ID" dirty="0" err="1" smtClean="0"/>
              <a:t>sebuah</a:t>
            </a:r>
            <a:r>
              <a:rPr lang="en-ID" dirty="0" smtClean="0"/>
              <a:t> mal. </a:t>
            </a:r>
            <a:r>
              <a:rPr lang="en-ID" dirty="0" err="1" smtClean="0"/>
              <a:t>Pemilik</a:t>
            </a:r>
            <a:r>
              <a:rPr lang="en-ID" dirty="0" smtClean="0"/>
              <a:t> </a:t>
            </a:r>
            <a:r>
              <a:rPr lang="en-ID" dirty="0" err="1" smtClean="0"/>
              <a:t>rumah</a:t>
            </a:r>
            <a:r>
              <a:rPr lang="en-ID" dirty="0" smtClean="0"/>
              <a:t> </a:t>
            </a:r>
            <a:r>
              <a:rPr lang="en-ID" dirty="0" err="1" smtClean="0"/>
              <a:t>protes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biaya</a:t>
            </a:r>
            <a:r>
              <a:rPr lang="en-ID" dirty="0" smtClean="0"/>
              <a:t> </a:t>
            </a:r>
            <a:r>
              <a:rPr lang="en-ID" dirty="0" err="1" smtClean="0"/>
              <a:t>ganti</a:t>
            </a:r>
            <a:r>
              <a:rPr lang="en-ID" dirty="0" smtClean="0"/>
              <a:t> </a:t>
            </a:r>
            <a:r>
              <a:rPr lang="en-ID" dirty="0" err="1" smtClean="0"/>
              <a:t>rugi</a:t>
            </a:r>
            <a:r>
              <a:rPr lang="en-ID" dirty="0" smtClean="0"/>
              <a:t> yang </a:t>
            </a:r>
            <a:r>
              <a:rPr lang="en-ID" dirty="0" err="1" smtClean="0"/>
              <a:t>dijanjikan</a:t>
            </a:r>
            <a:r>
              <a:rPr lang="en-ID" dirty="0" smtClean="0"/>
              <a:t> </a:t>
            </a:r>
            <a:r>
              <a:rPr lang="en-ID" dirty="0" err="1" smtClean="0"/>
              <a:t>pengelola</a:t>
            </a:r>
            <a:r>
              <a:rPr lang="en-ID" dirty="0" smtClean="0"/>
              <a:t> mal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kesepakatan</a:t>
            </a:r>
            <a:r>
              <a:rPr lang="en-ID" dirty="0" smtClean="0"/>
              <a:t>. </a:t>
            </a:r>
            <a:r>
              <a:rPr lang="en-ID" dirty="0" err="1" smtClean="0"/>
              <a:t>Saat</a:t>
            </a:r>
            <a:r>
              <a:rPr lang="en-ID" dirty="0" smtClean="0"/>
              <a:t> </a:t>
            </a:r>
            <a:r>
              <a:rPr lang="en-ID" dirty="0" err="1" smtClean="0"/>
              <a:t>tim</a:t>
            </a:r>
            <a:r>
              <a:rPr lang="en-ID" dirty="0" smtClean="0"/>
              <a:t> </a:t>
            </a:r>
            <a:r>
              <a:rPr lang="en-ID" dirty="0" err="1" smtClean="0"/>
              <a:t>eksekusi</a:t>
            </a:r>
            <a:r>
              <a:rPr lang="en-ID" dirty="0" smtClean="0"/>
              <a:t> </a:t>
            </a:r>
            <a:r>
              <a:rPr lang="en-ID" dirty="0" err="1" smtClean="0"/>
              <a:t>tiba</a:t>
            </a:r>
            <a:r>
              <a:rPr lang="en-ID" dirty="0" smtClean="0"/>
              <a:t> di </a:t>
            </a:r>
            <a:r>
              <a:rPr lang="en-ID" dirty="0" err="1" smtClean="0"/>
              <a:t>lokasi</a:t>
            </a:r>
            <a:r>
              <a:rPr lang="en-ID" dirty="0" smtClean="0"/>
              <a:t>,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ngotot</a:t>
            </a:r>
            <a:r>
              <a:rPr lang="en-ID" dirty="0" smtClean="0"/>
              <a:t> </a:t>
            </a:r>
            <a:r>
              <a:rPr lang="en-ID" dirty="0" err="1" smtClean="0"/>
              <a:t>bertahan</a:t>
            </a:r>
            <a:r>
              <a:rPr lang="en-ID" dirty="0" smtClean="0"/>
              <a:t>.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bekal</a:t>
            </a:r>
            <a:r>
              <a:rPr lang="en-ID" dirty="0" smtClean="0"/>
              <a:t> </a:t>
            </a:r>
            <a:r>
              <a:rPr lang="en-ID" dirty="0" err="1" smtClean="0"/>
              <a:t>kwitansi</a:t>
            </a:r>
            <a:r>
              <a:rPr lang="en-ID" dirty="0" smtClean="0"/>
              <a:t> </a:t>
            </a:r>
            <a:r>
              <a:rPr lang="en-ID" dirty="0" err="1" smtClean="0"/>
              <a:t>pembelian</a:t>
            </a:r>
            <a:r>
              <a:rPr lang="en-ID" dirty="0" smtClean="0"/>
              <a:t> </a:t>
            </a:r>
            <a:r>
              <a:rPr lang="en-ID" dirty="0" err="1" smtClean="0"/>
              <a:t>rumah</a:t>
            </a:r>
            <a:r>
              <a:rPr lang="en-ID" dirty="0" smtClean="0"/>
              <a:t>,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ogah</a:t>
            </a:r>
            <a:r>
              <a:rPr lang="en-ID" dirty="0" smtClean="0"/>
              <a:t> </a:t>
            </a:r>
            <a:r>
              <a:rPr lang="en-ID" dirty="0" err="1" smtClean="0"/>
              <a:t>digusur</a:t>
            </a:r>
            <a:r>
              <a:rPr lang="en-ID" dirty="0" smtClean="0"/>
              <a:t>.</a:t>
            </a:r>
            <a:endParaRPr lang="en-ID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D" dirty="0" smtClean="0"/>
              <a:t>Ada </a:t>
            </a:r>
            <a:r>
              <a:rPr lang="en-ID" dirty="0" err="1" smtClean="0"/>
              <a:t>dua</a:t>
            </a:r>
            <a:r>
              <a:rPr lang="en-ID" dirty="0" smtClean="0"/>
              <a:t> </a:t>
            </a:r>
            <a:r>
              <a:rPr lang="en-ID" dirty="0" err="1" smtClean="0"/>
              <a:t>warga</a:t>
            </a:r>
            <a:r>
              <a:rPr lang="en-ID" dirty="0" smtClean="0"/>
              <a:t> </a:t>
            </a:r>
            <a:r>
              <a:rPr lang="en-ID" dirty="0" err="1" smtClean="0"/>
              <a:t>bersengketa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sebidang</a:t>
            </a:r>
            <a:r>
              <a:rPr lang="en-ID" dirty="0" smtClean="0"/>
              <a:t> </a:t>
            </a:r>
            <a:r>
              <a:rPr lang="en-ID" dirty="0" err="1" smtClean="0"/>
              <a:t>tanah</a:t>
            </a:r>
            <a:r>
              <a:rPr lang="en-ID" dirty="0" smtClean="0"/>
              <a:t> </a:t>
            </a:r>
            <a:r>
              <a:rPr lang="en-ID" dirty="0" err="1" smtClean="0"/>
              <a:t>seluas</a:t>
            </a:r>
            <a:r>
              <a:rPr lang="en-ID" dirty="0" smtClean="0"/>
              <a:t> 0,5 ha.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sama-sama</a:t>
            </a:r>
            <a:r>
              <a:rPr lang="en-ID" dirty="0" smtClean="0"/>
              <a:t> </a:t>
            </a:r>
            <a:r>
              <a:rPr lang="en-ID" dirty="0" err="1" smtClean="0"/>
              <a:t>mengklaim</a:t>
            </a:r>
            <a:r>
              <a:rPr lang="en-ID" dirty="0" smtClean="0"/>
              <a:t> </a:t>
            </a:r>
            <a:r>
              <a:rPr lang="en-ID" dirty="0" err="1" smtClean="0"/>
              <a:t>berhak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tanah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. </a:t>
            </a:r>
            <a:r>
              <a:rPr lang="en-ID" dirty="0" err="1" smtClean="0"/>
              <a:t>Katanya</a:t>
            </a:r>
            <a:r>
              <a:rPr lang="en-ID" dirty="0" smtClean="0"/>
              <a:t> </a:t>
            </a:r>
            <a:r>
              <a:rPr lang="en-ID" dirty="0" err="1" smtClean="0"/>
              <a:t>tanah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 </a:t>
            </a:r>
            <a:r>
              <a:rPr lang="en-ID" dirty="0" err="1" smtClean="0"/>
              <a:t>warisan</a:t>
            </a:r>
            <a:r>
              <a:rPr lang="en-ID" dirty="0" smtClean="0"/>
              <a:t> </a:t>
            </a:r>
            <a:r>
              <a:rPr lang="en-ID" dirty="0" err="1" smtClean="0"/>
              <a:t>keluarga</a:t>
            </a:r>
            <a:r>
              <a:rPr lang="en-ID" dirty="0" smtClean="0"/>
              <a:t>. </a:t>
            </a:r>
            <a:r>
              <a:rPr lang="en-ID" dirty="0" err="1" smtClean="0"/>
              <a:t>Masing-masing</a:t>
            </a:r>
            <a:r>
              <a:rPr lang="en-ID" dirty="0" smtClean="0"/>
              <a:t> </a:t>
            </a:r>
            <a:r>
              <a:rPr lang="en-ID" dirty="0" err="1" smtClean="0"/>
              <a:t>mengaku</a:t>
            </a:r>
            <a:r>
              <a:rPr lang="en-ID" dirty="0" smtClean="0"/>
              <a:t> </a:t>
            </a:r>
            <a:r>
              <a:rPr lang="en-ID" dirty="0" err="1" smtClean="0"/>
              <a:t>punya</a:t>
            </a:r>
            <a:r>
              <a:rPr lang="en-ID" dirty="0" smtClean="0"/>
              <a:t> </a:t>
            </a:r>
            <a:r>
              <a:rPr lang="en-ID" dirty="0" err="1" smtClean="0"/>
              <a:t>sertifikat</a:t>
            </a:r>
            <a:r>
              <a:rPr lang="en-ID" dirty="0" smtClean="0"/>
              <a:t> </a:t>
            </a:r>
            <a:r>
              <a:rPr lang="en-ID" dirty="0" err="1" smtClean="0"/>
              <a:t>kepemilikan</a:t>
            </a:r>
            <a:r>
              <a:rPr lang="en-ID" dirty="0" smtClean="0"/>
              <a:t>.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menyewa</a:t>
            </a:r>
            <a:r>
              <a:rPr lang="en-ID" dirty="0" smtClean="0"/>
              <a:t> </a:t>
            </a:r>
            <a:r>
              <a:rPr lang="en-ID" dirty="0" err="1" smtClean="0"/>
              <a:t>pengacara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menyelesaikan</a:t>
            </a:r>
            <a:r>
              <a:rPr lang="en-ID" dirty="0" smtClean="0"/>
              <a:t> </a:t>
            </a:r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455970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105</TotalTime>
  <Words>317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Pertemuan 7 Ruslan Ramli</vt:lpstr>
      <vt:lpstr>PowerPoint Presentation</vt:lpstr>
      <vt:lpstr>PowerPoint Presentation</vt:lpstr>
      <vt:lpstr>PowerPoint Presentation</vt:lpstr>
      <vt:lpstr>PowerPoint Presentation</vt:lpstr>
      <vt:lpstr>PEMIMPIN REDAKSI</vt:lpstr>
      <vt:lpstr>PowerPoint Presentation</vt:lpstr>
      <vt:lpstr>Poin penting di redaksi……</vt:lpstr>
      <vt:lpstr>Kasus liputan……</vt:lpstr>
      <vt:lpstr>Harian X adalah koran umum Jakarta yang beredar di Jabodetabek. Pembacanya dominan masyarakat kelas bawah. Rubrik unggulannya adalah peristiwa kota dan hukum kriminal.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 E N O V O</dc:creator>
  <cp:lastModifiedBy>L E N O V O</cp:lastModifiedBy>
  <cp:revision>17</cp:revision>
  <dcterms:created xsi:type="dcterms:W3CDTF">2019-04-12T08:55:02Z</dcterms:created>
  <dcterms:modified xsi:type="dcterms:W3CDTF">2019-04-14T07:40:25Z</dcterms:modified>
</cp:coreProperties>
</file>