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67" r:id="rId3"/>
    <p:sldId id="262" r:id="rId4"/>
    <p:sldId id="256" r:id="rId5"/>
    <p:sldId id="263" r:id="rId6"/>
    <p:sldId id="258" r:id="rId7"/>
    <p:sldId id="265" r:id="rId8"/>
    <p:sldId id="266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0885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696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03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100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8757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239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3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83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271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66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052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EAE8102-6DE0-4CCA-BD4D-6B3EBEA22CD0}" type="datetimeFigureOut">
              <a:rPr lang="en-ID" smtClean="0"/>
              <a:t>22/04/2019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DCB8304-64EA-4464-850D-4992DEC20D2B}" type="slidenum">
              <a:rPr lang="en-ID" smtClean="0"/>
              <a:t>‹#›</a:t>
            </a:fld>
            <a:endParaRPr lang="en-ID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948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dirty="0" err="1" smtClean="0"/>
              <a:t>Pertemuan</a:t>
            </a:r>
            <a:r>
              <a:rPr lang="en-ID" sz="3200" smtClean="0"/>
              <a:t> </a:t>
            </a:r>
            <a:r>
              <a:rPr lang="en-ID" sz="3200" smtClean="0"/>
              <a:t>8</a:t>
            </a:r>
            <a:r>
              <a:rPr lang="en-ID" sz="3200" dirty="0" smtClean="0"/>
              <a:t/>
            </a:r>
            <a:br>
              <a:rPr lang="en-ID" sz="3200" dirty="0" smtClean="0"/>
            </a:br>
            <a:r>
              <a:rPr lang="en-ID" sz="3200" dirty="0" err="1" smtClean="0"/>
              <a:t>Ruslan</a:t>
            </a:r>
            <a:r>
              <a:rPr lang="en-ID" sz="3200" dirty="0" smtClean="0"/>
              <a:t> </a:t>
            </a:r>
            <a:r>
              <a:rPr lang="en-ID" sz="3200" dirty="0" err="1" smtClean="0"/>
              <a:t>Ramli</a:t>
            </a:r>
            <a:endParaRPr lang="en-ID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706" y="2528182"/>
            <a:ext cx="5114987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……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505" y="2798137"/>
            <a:ext cx="4761389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6677" y="650485"/>
            <a:ext cx="7117301" cy="53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7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71600" y="404950"/>
            <a:ext cx="9601200" cy="888274"/>
          </a:xfrm>
        </p:spPr>
        <p:txBody>
          <a:bodyPr/>
          <a:lstStyle/>
          <a:p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berita</a:t>
            </a:r>
            <a:r>
              <a:rPr lang="en-ID" dirty="0" smtClean="0"/>
              <a:t>…..</a:t>
            </a:r>
            <a:endParaRPr lang="en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599" y="1593669"/>
            <a:ext cx="10241281" cy="4911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300" dirty="0" err="1" smtClean="0"/>
              <a:t>Komisi</a:t>
            </a:r>
            <a:r>
              <a:rPr lang="en-ID" sz="2300" dirty="0" smtClean="0"/>
              <a:t> </a:t>
            </a:r>
            <a:r>
              <a:rPr lang="en-ID" sz="2300" dirty="0" err="1" smtClean="0"/>
              <a:t>Pemilihan</a:t>
            </a:r>
            <a:r>
              <a:rPr lang="en-ID" sz="2300" dirty="0" smtClean="0"/>
              <a:t> </a:t>
            </a:r>
            <a:r>
              <a:rPr lang="en-ID" sz="2300" dirty="0" err="1" smtClean="0"/>
              <a:t>Umum</a:t>
            </a:r>
            <a:r>
              <a:rPr lang="en-ID" sz="2300" dirty="0" smtClean="0"/>
              <a:t> </a:t>
            </a:r>
            <a:r>
              <a:rPr lang="en-ID" sz="2300" dirty="0" err="1" smtClean="0"/>
              <a:t>Kabupaten</a:t>
            </a:r>
            <a:r>
              <a:rPr lang="en-ID" sz="2300" dirty="0" smtClean="0"/>
              <a:t> Bogor </a:t>
            </a:r>
            <a:r>
              <a:rPr lang="en-ID" sz="2300" dirty="0" err="1" smtClean="0"/>
              <a:t>menggelar</a:t>
            </a:r>
            <a:r>
              <a:rPr lang="en-ID" sz="2300" dirty="0" smtClean="0"/>
              <a:t> </a:t>
            </a:r>
            <a:r>
              <a:rPr lang="en-ID" sz="2300" dirty="0" err="1" smtClean="0"/>
              <a:t>pemilu</a:t>
            </a:r>
            <a:r>
              <a:rPr lang="en-ID" sz="2300" dirty="0" smtClean="0"/>
              <a:t> </a:t>
            </a:r>
            <a:r>
              <a:rPr lang="en-ID" sz="2300" dirty="0" err="1" smtClean="0"/>
              <a:t>ulang</a:t>
            </a:r>
            <a:r>
              <a:rPr lang="en-ID" sz="2300" dirty="0" smtClean="0"/>
              <a:t> </a:t>
            </a:r>
            <a:r>
              <a:rPr lang="en-ID" sz="2300" dirty="0" err="1" smtClean="0"/>
              <a:t>pada</a:t>
            </a:r>
            <a:r>
              <a:rPr lang="en-ID" sz="2300" dirty="0" smtClean="0"/>
              <a:t> </a:t>
            </a:r>
            <a:r>
              <a:rPr lang="en-ID" sz="2300" dirty="0" err="1" smtClean="0"/>
              <a:t>Sabtu</a:t>
            </a:r>
            <a:r>
              <a:rPr lang="en-ID" sz="2300" dirty="0" smtClean="0"/>
              <a:t> (12/12/15) </a:t>
            </a:r>
            <a:r>
              <a:rPr lang="en-ID" sz="2300" dirty="0" err="1" smtClean="0"/>
              <a:t>menyusul</a:t>
            </a:r>
            <a:r>
              <a:rPr lang="en-ID" sz="2300" dirty="0" smtClean="0"/>
              <a:t> </a:t>
            </a:r>
            <a:r>
              <a:rPr lang="en-ID" sz="2300" dirty="0" err="1" smtClean="0"/>
              <a:t>temuan</a:t>
            </a:r>
            <a:r>
              <a:rPr lang="en-ID" sz="2300" dirty="0" smtClean="0"/>
              <a:t> </a:t>
            </a:r>
            <a:r>
              <a:rPr lang="en-ID" sz="2300" dirty="0" err="1" smtClean="0"/>
              <a:t>pelanggaran</a:t>
            </a:r>
            <a:r>
              <a:rPr lang="en-ID" sz="2300" dirty="0" smtClean="0"/>
              <a:t> </a:t>
            </a:r>
            <a:r>
              <a:rPr lang="en-ID" sz="2300" dirty="0" err="1" smtClean="0"/>
              <a:t>tanggal</a:t>
            </a:r>
            <a:r>
              <a:rPr lang="en-ID" sz="2300" dirty="0" smtClean="0"/>
              <a:t> </a:t>
            </a:r>
            <a:r>
              <a:rPr lang="en-ID" sz="2300" dirty="0" err="1" smtClean="0"/>
              <a:t>saat</a:t>
            </a:r>
            <a:r>
              <a:rPr lang="en-ID" sz="2300" dirty="0" smtClean="0"/>
              <a:t> </a:t>
            </a:r>
            <a:r>
              <a:rPr lang="en-ID" sz="2300" dirty="0" err="1" smtClean="0"/>
              <a:t>pencoblosan</a:t>
            </a:r>
            <a:r>
              <a:rPr lang="en-ID" sz="2300" dirty="0" smtClean="0"/>
              <a:t> 9 </a:t>
            </a:r>
            <a:r>
              <a:rPr lang="en-ID" sz="2300" dirty="0" err="1" smtClean="0"/>
              <a:t>Desember</a:t>
            </a:r>
            <a:r>
              <a:rPr lang="en-ID" sz="2300" dirty="0" smtClean="0"/>
              <a:t> </a:t>
            </a:r>
            <a:r>
              <a:rPr lang="en-ID" sz="2300" dirty="0" err="1" smtClean="0"/>
              <a:t>lalu</a:t>
            </a:r>
            <a:r>
              <a:rPr lang="en-ID" sz="2300" dirty="0" smtClean="0"/>
              <a:t>.</a:t>
            </a:r>
          </a:p>
          <a:p>
            <a:pPr marL="0" indent="0">
              <a:buNone/>
            </a:pPr>
            <a:r>
              <a:rPr lang="en-ID" sz="2300" dirty="0" err="1" smtClean="0"/>
              <a:t>Ketua</a:t>
            </a:r>
            <a:r>
              <a:rPr lang="en-ID" sz="2300" dirty="0" smtClean="0"/>
              <a:t> KPU </a:t>
            </a:r>
            <a:r>
              <a:rPr lang="en-ID" sz="2300" dirty="0" err="1" smtClean="0"/>
              <a:t>Kaupaten</a:t>
            </a:r>
            <a:r>
              <a:rPr lang="en-ID" sz="2300" dirty="0" smtClean="0"/>
              <a:t> Bogor </a:t>
            </a:r>
            <a:r>
              <a:rPr lang="en-ID" sz="2300" dirty="0" err="1" smtClean="0"/>
              <a:t>Nugraha</a:t>
            </a:r>
            <a:r>
              <a:rPr lang="en-ID" sz="2300" dirty="0" smtClean="0"/>
              <a:t> Arya </a:t>
            </a:r>
            <a:r>
              <a:rPr lang="en-ID" sz="2300" dirty="0" err="1" smtClean="0"/>
              <a:t>mengatakan</a:t>
            </a:r>
            <a:r>
              <a:rPr lang="en-ID" sz="2300" dirty="0" smtClean="0"/>
              <a:t> </a:t>
            </a:r>
            <a:r>
              <a:rPr lang="en-ID" sz="2300" dirty="0" err="1" smtClean="0"/>
              <a:t>pemilu</a:t>
            </a:r>
            <a:r>
              <a:rPr lang="en-ID" sz="2300" dirty="0" smtClean="0"/>
              <a:t> </a:t>
            </a:r>
            <a:r>
              <a:rPr lang="en-ID" sz="2300" dirty="0" err="1" smtClean="0"/>
              <a:t>ulang</a:t>
            </a:r>
            <a:r>
              <a:rPr lang="en-ID" sz="2300" dirty="0" smtClean="0"/>
              <a:t> </a:t>
            </a:r>
            <a:r>
              <a:rPr lang="en-ID" sz="2300" dirty="0" err="1" smtClean="0"/>
              <a:t>itu</a:t>
            </a:r>
            <a:r>
              <a:rPr lang="en-ID" sz="2300" dirty="0" smtClean="0"/>
              <a:t> </a:t>
            </a:r>
            <a:r>
              <a:rPr lang="en-ID" sz="2300" dirty="0" err="1" smtClean="0"/>
              <a:t>sesuai</a:t>
            </a:r>
            <a:r>
              <a:rPr lang="en-ID" sz="2300" dirty="0" smtClean="0"/>
              <a:t> </a:t>
            </a:r>
            <a:r>
              <a:rPr lang="en-ID" sz="2300" dirty="0" err="1" smtClean="0"/>
              <a:t>aturan</a:t>
            </a:r>
            <a:r>
              <a:rPr lang="en-ID" sz="2300" dirty="0" smtClean="0"/>
              <a:t>. </a:t>
            </a:r>
            <a:r>
              <a:rPr lang="en-ID" sz="2300" dirty="0" err="1" smtClean="0"/>
              <a:t>Sebanyak</a:t>
            </a:r>
            <a:r>
              <a:rPr lang="en-ID" sz="2300" dirty="0" smtClean="0"/>
              <a:t> 549 </a:t>
            </a:r>
            <a:r>
              <a:rPr lang="en-ID" sz="2300" dirty="0" err="1" smtClean="0"/>
              <a:t>pemilih</a:t>
            </a:r>
            <a:r>
              <a:rPr lang="en-ID" sz="2300" dirty="0" smtClean="0"/>
              <a:t> di TPS 3 di </a:t>
            </a:r>
            <a:r>
              <a:rPr lang="en-ID" sz="2300" dirty="0" err="1" smtClean="0"/>
              <a:t>Kecamatan</a:t>
            </a:r>
            <a:r>
              <a:rPr lang="en-ID" sz="2300" dirty="0" smtClean="0"/>
              <a:t> </a:t>
            </a:r>
            <a:r>
              <a:rPr lang="en-ID" sz="2300" dirty="0" err="1" smtClean="0"/>
              <a:t>Jasinga</a:t>
            </a:r>
            <a:r>
              <a:rPr lang="en-ID" sz="2300" dirty="0" smtClean="0"/>
              <a:t>, </a:t>
            </a:r>
            <a:r>
              <a:rPr lang="en-ID" sz="2300" dirty="0" err="1" smtClean="0"/>
              <a:t>memilih</a:t>
            </a:r>
            <a:r>
              <a:rPr lang="en-ID" sz="2300" dirty="0" smtClean="0"/>
              <a:t> </a:t>
            </a:r>
            <a:r>
              <a:rPr lang="en-ID" sz="2300" dirty="0" err="1" smtClean="0"/>
              <a:t>ulang</a:t>
            </a:r>
            <a:r>
              <a:rPr lang="en-ID" sz="2300" dirty="0" smtClean="0"/>
              <a:t>.</a:t>
            </a:r>
          </a:p>
          <a:p>
            <a:pPr marL="0" indent="0">
              <a:buNone/>
            </a:pPr>
            <a:r>
              <a:rPr lang="en-ID" sz="2300" dirty="0" err="1" smtClean="0"/>
              <a:t>Panwaslu</a:t>
            </a:r>
            <a:r>
              <a:rPr lang="en-ID" sz="2300" dirty="0" smtClean="0"/>
              <a:t> </a:t>
            </a:r>
            <a:r>
              <a:rPr lang="en-ID" sz="2300" dirty="0" err="1" smtClean="0"/>
              <a:t>Kabupaten</a:t>
            </a:r>
            <a:r>
              <a:rPr lang="en-ID" sz="2300" dirty="0" smtClean="0"/>
              <a:t> Bogor </a:t>
            </a:r>
            <a:r>
              <a:rPr lang="en-ID" sz="2300" dirty="0" err="1" smtClean="0"/>
              <a:t>Asep</a:t>
            </a:r>
            <a:r>
              <a:rPr lang="en-ID" sz="2300" dirty="0" smtClean="0"/>
              <a:t> </a:t>
            </a:r>
            <a:r>
              <a:rPr lang="en-ID" sz="2300" dirty="0" err="1" smtClean="0"/>
              <a:t>Sujana</a:t>
            </a:r>
            <a:r>
              <a:rPr lang="en-ID" sz="2300" dirty="0" smtClean="0"/>
              <a:t> </a:t>
            </a:r>
            <a:r>
              <a:rPr lang="en-ID" sz="2300" dirty="0" err="1" smtClean="0"/>
              <a:t>mengatakan</a:t>
            </a:r>
            <a:r>
              <a:rPr lang="en-ID" sz="2300" dirty="0" smtClean="0"/>
              <a:t> </a:t>
            </a:r>
            <a:r>
              <a:rPr lang="en-ID" sz="2300" dirty="0" err="1" smtClean="0"/>
              <a:t>pemilu</a:t>
            </a:r>
            <a:r>
              <a:rPr lang="en-ID" sz="2300" dirty="0" smtClean="0"/>
              <a:t> </a:t>
            </a:r>
            <a:r>
              <a:rPr lang="en-ID" sz="2300" dirty="0" err="1" smtClean="0"/>
              <a:t>ulang</a:t>
            </a:r>
            <a:r>
              <a:rPr lang="en-ID" sz="2300" dirty="0" smtClean="0"/>
              <a:t> </a:t>
            </a:r>
            <a:r>
              <a:rPr lang="en-ID" sz="2300" dirty="0" err="1" smtClean="0"/>
              <a:t>diputuskan</a:t>
            </a:r>
            <a:r>
              <a:rPr lang="en-ID" sz="2300" dirty="0" smtClean="0"/>
              <a:t> </a:t>
            </a:r>
            <a:r>
              <a:rPr lang="en-ID" sz="2300" dirty="0" err="1" smtClean="0"/>
              <a:t>setelah</a:t>
            </a:r>
            <a:r>
              <a:rPr lang="en-ID" sz="2300" dirty="0" smtClean="0"/>
              <a:t> </a:t>
            </a:r>
            <a:r>
              <a:rPr lang="en-ID" sz="2300" dirty="0" err="1" smtClean="0"/>
              <a:t>pelanggaran</a:t>
            </a:r>
            <a:r>
              <a:rPr lang="en-ID" sz="2300" dirty="0" smtClean="0"/>
              <a:t> </a:t>
            </a:r>
            <a:r>
              <a:rPr lang="en-ID" sz="2300" dirty="0" err="1" smtClean="0"/>
              <a:t>beberapa</a:t>
            </a:r>
            <a:r>
              <a:rPr lang="en-ID" sz="2300" dirty="0" smtClean="0"/>
              <a:t> </a:t>
            </a:r>
            <a:r>
              <a:rPr lang="en-ID" sz="2300" dirty="0" err="1" smtClean="0"/>
              <a:t>pemilih</a:t>
            </a:r>
            <a:r>
              <a:rPr lang="en-ID" sz="2300" dirty="0" smtClean="0"/>
              <a:t> yang </a:t>
            </a:r>
            <a:r>
              <a:rPr lang="en-ID" sz="2300" dirty="0" err="1" smtClean="0"/>
              <a:t>menerima</a:t>
            </a:r>
            <a:r>
              <a:rPr lang="en-ID" sz="2300" dirty="0" smtClean="0"/>
              <a:t> </a:t>
            </a:r>
            <a:r>
              <a:rPr lang="en-ID" sz="2300" dirty="0" err="1" smtClean="0"/>
              <a:t>lebih</a:t>
            </a:r>
            <a:r>
              <a:rPr lang="en-ID" sz="2300" dirty="0" smtClean="0"/>
              <a:t> </a:t>
            </a:r>
            <a:r>
              <a:rPr lang="en-ID" sz="2300" dirty="0" err="1" smtClean="0"/>
              <a:t>dari</a:t>
            </a:r>
            <a:r>
              <a:rPr lang="en-ID" sz="2300" dirty="0" smtClean="0"/>
              <a:t> </a:t>
            </a:r>
            <a:r>
              <a:rPr lang="en-ID" sz="2300" dirty="0" err="1" smtClean="0"/>
              <a:t>satu</a:t>
            </a:r>
            <a:r>
              <a:rPr lang="en-ID" sz="2300" dirty="0" smtClean="0"/>
              <a:t> </a:t>
            </a:r>
            <a:r>
              <a:rPr lang="en-ID" sz="2300" dirty="0" err="1" smtClean="0"/>
              <a:t>surat</a:t>
            </a:r>
            <a:r>
              <a:rPr lang="en-ID" sz="2300" dirty="0" smtClean="0"/>
              <a:t> </a:t>
            </a:r>
            <a:r>
              <a:rPr lang="en-ID" sz="2300" dirty="0" err="1" smtClean="0"/>
              <a:t>suara</a:t>
            </a:r>
            <a:r>
              <a:rPr lang="en-ID" sz="2300" dirty="0" smtClean="0"/>
              <a:t> di TPS 7.  </a:t>
            </a:r>
            <a:r>
              <a:rPr lang="en-ID" sz="2300" dirty="0" err="1"/>
              <a:t>Kasus</a:t>
            </a:r>
            <a:r>
              <a:rPr lang="en-ID" sz="2300" dirty="0"/>
              <a:t> </a:t>
            </a:r>
            <a:r>
              <a:rPr lang="en-ID" sz="2300" dirty="0" err="1"/>
              <a:t>serupa</a:t>
            </a:r>
            <a:r>
              <a:rPr lang="en-ID" sz="2300" dirty="0"/>
              <a:t> </a:t>
            </a:r>
            <a:r>
              <a:rPr lang="en-ID" sz="2300" dirty="0" err="1"/>
              <a:t>terjadi</a:t>
            </a:r>
            <a:r>
              <a:rPr lang="en-ID" sz="2300" dirty="0"/>
              <a:t> di </a:t>
            </a:r>
            <a:r>
              <a:rPr lang="en-ID" sz="2300" dirty="0" err="1"/>
              <a:t>beberapa</a:t>
            </a:r>
            <a:r>
              <a:rPr lang="en-ID" sz="2300" dirty="0"/>
              <a:t> TPS di </a:t>
            </a:r>
            <a:r>
              <a:rPr lang="en-ID" sz="2300" dirty="0" err="1" smtClean="0"/>
              <a:t>Jasinga</a:t>
            </a:r>
            <a:r>
              <a:rPr lang="en-ID" sz="2300" dirty="0"/>
              <a:t>.</a:t>
            </a:r>
            <a:endParaRPr lang="en-ID" sz="2300" dirty="0" smtClean="0"/>
          </a:p>
          <a:p>
            <a:pPr marL="0" indent="0">
              <a:buNone/>
            </a:pPr>
            <a:r>
              <a:rPr lang="en-ID" sz="2300" dirty="0" err="1" smtClean="0"/>
              <a:t>Pelaksanaan</a:t>
            </a:r>
            <a:r>
              <a:rPr lang="en-ID" sz="2300" dirty="0" smtClean="0"/>
              <a:t> </a:t>
            </a:r>
            <a:r>
              <a:rPr lang="en-ID" sz="2300" dirty="0" err="1" smtClean="0"/>
              <a:t>pemilu</a:t>
            </a:r>
            <a:r>
              <a:rPr lang="en-ID" sz="2300" dirty="0" smtClean="0"/>
              <a:t> </a:t>
            </a:r>
            <a:r>
              <a:rPr lang="en-ID" sz="2300" dirty="0" err="1" smtClean="0"/>
              <a:t>sendiri</a:t>
            </a:r>
            <a:r>
              <a:rPr lang="en-ID" sz="2300" dirty="0" smtClean="0"/>
              <a:t> </a:t>
            </a:r>
            <a:r>
              <a:rPr lang="en-ID" sz="2300" dirty="0" err="1" smtClean="0"/>
              <a:t>berjalan</a:t>
            </a:r>
            <a:r>
              <a:rPr lang="en-ID" sz="2300" dirty="0" smtClean="0"/>
              <a:t> lancer </a:t>
            </a:r>
            <a:r>
              <a:rPr lang="en-ID" sz="2300" dirty="0" err="1" smtClean="0"/>
              <a:t>dan</a:t>
            </a:r>
            <a:r>
              <a:rPr lang="en-ID" sz="2300" dirty="0" smtClean="0"/>
              <a:t> </a:t>
            </a:r>
            <a:r>
              <a:rPr lang="en-ID" sz="2300" dirty="0" err="1" smtClean="0"/>
              <a:t>damai</a:t>
            </a:r>
            <a:r>
              <a:rPr lang="en-ID" sz="2300" dirty="0" smtClean="0"/>
              <a:t>. </a:t>
            </a:r>
            <a:r>
              <a:rPr lang="en-ID" sz="2300" dirty="0" err="1" smtClean="0"/>
              <a:t>Masyarakat</a:t>
            </a:r>
            <a:r>
              <a:rPr lang="en-ID" sz="2300" dirty="0" smtClean="0"/>
              <a:t> </a:t>
            </a:r>
            <a:r>
              <a:rPr lang="en-ID" sz="2300" dirty="0" err="1" smtClean="0"/>
              <a:t>antusias</a:t>
            </a:r>
            <a:r>
              <a:rPr lang="en-ID" sz="2300" dirty="0" smtClean="0"/>
              <a:t> </a:t>
            </a:r>
            <a:r>
              <a:rPr lang="en-ID" sz="2300" dirty="0" err="1" smtClean="0"/>
              <a:t>ke</a:t>
            </a:r>
            <a:r>
              <a:rPr lang="en-ID" sz="2300" dirty="0" smtClean="0"/>
              <a:t> TPS </a:t>
            </a:r>
            <a:r>
              <a:rPr lang="en-ID" sz="2300" dirty="0" err="1" smtClean="0"/>
              <a:t>sejak</a:t>
            </a:r>
            <a:r>
              <a:rPr lang="en-ID" sz="2300" dirty="0" smtClean="0"/>
              <a:t> </a:t>
            </a:r>
            <a:r>
              <a:rPr lang="en-ID" sz="2300" dirty="0" err="1" smtClean="0"/>
              <a:t>pagi</a:t>
            </a:r>
            <a:r>
              <a:rPr lang="en-ID" sz="2300" dirty="0" smtClean="0"/>
              <a:t>. </a:t>
            </a:r>
            <a:r>
              <a:rPr lang="en-ID" sz="2300" dirty="0" err="1" smtClean="0"/>
              <a:t>Partisipasi</a:t>
            </a:r>
            <a:r>
              <a:rPr lang="en-ID" sz="2300" dirty="0" smtClean="0"/>
              <a:t> </a:t>
            </a:r>
            <a:r>
              <a:rPr lang="en-ID" sz="2300" dirty="0" err="1" smtClean="0"/>
              <a:t>pemilu</a:t>
            </a:r>
            <a:r>
              <a:rPr lang="en-ID" sz="2300" dirty="0" smtClean="0"/>
              <a:t> </a:t>
            </a:r>
            <a:r>
              <a:rPr lang="en-ID" sz="2300" dirty="0" err="1" smtClean="0"/>
              <a:t>mencapai</a:t>
            </a:r>
            <a:r>
              <a:rPr lang="en-ID" sz="2300" dirty="0" smtClean="0"/>
              <a:t> 90 </a:t>
            </a:r>
            <a:r>
              <a:rPr lang="en-ID" sz="2300" dirty="0" err="1" smtClean="0"/>
              <a:t>persen</a:t>
            </a:r>
            <a:r>
              <a:rPr lang="en-ID" sz="2300" dirty="0" smtClean="0"/>
              <a:t> </a:t>
            </a:r>
            <a:r>
              <a:rPr lang="en-ID" sz="2300" dirty="0" err="1" smtClean="0"/>
              <a:t>dari</a:t>
            </a:r>
            <a:r>
              <a:rPr lang="en-ID" sz="2300" dirty="0" smtClean="0"/>
              <a:t> 3.000 </a:t>
            </a:r>
            <a:r>
              <a:rPr lang="en-ID" sz="2300" dirty="0" err="1" smtClean="0"/>
              <a:t>pemilik</a:t>
            </a:r>
            <a:r>
              <a:rPr lang="en-ID" sz="2300" dirty="0" smtClean="0"/>
              <a:t> </a:t>
            </a:r>
            <a:r>
              <a:rPr lang="en-ID" sz="2300" dirty="0" err="1" smtClean="0"/>
              <a:t>suara</a:t>
            </a:r>
            <a:r>
              <a:rPr lang="en-ID" sz="2300" dirty="0" smtClean="0"/>
              <a:t>. </a:t>
            </a:r>
            <a:r>
              <a:rPr lang="en-ID" sz="2300" dirty="0" err="1" smtClean="0"/>
              <a:t>Pada</a:t>
            </a:r>
            <a:r>
              <a:rPr lang="en-ID" sz="2300" dirty="0" smtClean="0"/>
              <a:t> </a:t>
            </a:r>
            <a:r>
              <a:rPr lang="en-ID" sz="2300" dirty="0" err="1"/>
              <a:t>pemilu</a:t>
            </a:r>
            <a:r>
              <a:rPr lang="en-ID" sz="2300" dirty="0"/>
              <a:t> </a:t>
            </a:r>
            <a:r>
              <a:rPr lang="en-ID" sz="2300" dirty="0" err="1"/>
              <a:t>ulang</a:t>
            </a:r>
            <a:r>
              <a:rPr lang="en-ID" sz="2300" dirty="0"/>
              <a:t> </a:t>
            </a:r>
            <a:r>
              <a:rPr lang="en-ID" sz="2300" dirty="0" err="1"/>
              <a:t>nanti</a:t>
            </a:r>
            <a:r>
              <a:rPr lang="en-ID" sz="2300" dirty="0"/>
              <a:t>, KPPS </a:t>
            </a:r>
            <a:r>
              <a:rPr lang="en-ID" sz="2300" dirty="0" err="1"/>
              <a:t>akan</a:t>
            </a:r>
            <a:r>
              <a:rPr lang="en-ID" sz="2300" dirty="0"/>
              <a:t> </a:t>
            </a:r>
            <a:r>
              <a:rPr lang="en-ID" sz="2300" dirty="0" err="1"/>
              <a:t>diganti</a:t>
            </a:r>
            <a:r>
              <a:rPr lang="en-ID" sz="2300" dirty="0"/>
              <a:t> </a:t>
            </a:r>
            <a:r>
              <a:rPr lang="en-ID" sz="2300" dirty="0" err="1"/>
              <a:t>semua</a:t>
            </a:r>
            <a:r>
              <a:rPr lang="en-ID" sz="2300" dirty="0"/>
              <a:t>. </a:t>
            </a:r>
            <a:r>
              <a:rPr lang="en-ID" sz="2300" dirty="0" smtClean="0"/>
              <a:t> </a:t>
            </a:r>
            <a:r>
              <a:rPr lang="en-ID" sz="2300" dirty="0" err="1" smtClean="0"/>
              <a:t>Empat</a:t>
            </a:r>
            <a:r>
              <a:rPr lang="en-ID" sz="2300" dirty="0" smtClean="0"/>
              <a:t> </a:t>
            </a:r>
            <a:r>
              <a:rPr lang="en-ID" sz="2300" dirty="0" err="1" smtClean="0"/>
              <a:t>pasangan</a:t>
            </a:r>
            <a:r>
              <a:rPr lang="en-ID" sz="2300" dirty="0" smtClean="0"/>
              <a:t> </a:t>
            </a:r>
            <a:r>
              <a:rPr lang="en-ID" sz="2300" dirty="0" err="1" smtClean="0"/>
              <a:t>bersaing</a:t>
            </a:r>
            <a:r>
              <a:rPr lang="en-ID" sz="2300" dirty="0" smtClean="0"/>
              <a:t> </a:t>
            </a:r>
            <a:r>
              <a:rPr lang="en-ID" sz="2300" dirty="0" err="1" smtClean="0"/>
              <a:t>menjadi</a:t>
            </a:r>
            <a:r>
              <a:rPr lang="en-ID" sz="2300" dirty="0" smtClean="0"/>
              <a:t> </a:t>
            </a:r>
            <a:r>
              <a:rPr lang="en-ID" sz="2300" dirty="0" err="1" smtClean="0"/>
              <a:t>bupati</a:t>
            </a:r>
            <a:r>
              <a:rPr lang="en-ID" sz="2300" dirty="0" smtClean="0"/>
              <a:t>-wakil </a:t>
            </a:r>
            <a:r>
              <a:rPr lang="en-ID" sz="2300" dirty="0" err="1" smtClean="0"/>
              <a:t>bupati</a:t>
            </a:r>
            <a:r>
              <a:rPr lang="en-ID" sz="2300" dirty="0" smtClean="0"/>
              <a:t>.</a:t>
            </a:r>
            <a:endParaRPr lang="en-ID" sz="2300" dirty="0"/>
          </a:p>
        </p:txBody>
      </p:sp>
    </p:spTree>
    <p:extLst>
      <p:ext uri="{BB962C8B-B14F-4D97-AF65-F5344CB8AC3E}">
        <p14:creationId xmlns:p14="http://schemas.microsoft.com/office/powerpoint/2010/main" val="1999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44137"/>
            <a:ext cx="9601200" cy="992777"/>
          </a:xfrm>
        </p:spPr>
        <p:txBody>
          <a:bodyPr/>
          <a:lstStyle/>
          <a:p>
            <a:r>
              <a:rPr lang="en-ID" dirty="0" err="1" smtClean="0"/>
              <a:t>Bedah</a:t>
            </a:r>
            <a:r>
              <a:rPr lang="en-ID" dirty="0" smtClean="0"/>
              <a:t> 5W 1H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85109"/>
            <a:ext cx="9875520" cy="5029200"/>
          </a:xfrm>
        </p:spPr>
        <p:txBody>
          <a:bodyPr>
            <a:normAutofit/>
          </a:bodyPr>
          <a:lstStyle/>
          <a:p>
            <a:r>
              <a:rPr lang="en-ID" sz="2800" dirty="0" smtClean="0"/>
              <a:t>What	: </a:t>
            </a:r>
            <a:r>
              <a:rPr lang="en-ID" sz="2800" dirty="0" err="1" smtClean="0"/>
              <a:t>Pemilu</a:t>
            </a:r>
            <a:r>
              <a:rPr lang="en-ID" sz="2800" dirty="0" smtClean="0"/>
              <a:t> </a:t>
            </a:r>
            <a:r>
              <a:rPr lang="en-ID" sz="2800" dirty="0" err="1" smtClean="0"/>
              <a:t>ulang</a:t>
            </a:r>
            <a:r>
              <a:rPr lang="en-ID" sz="2800" dirty="0" smtClean="0"/>
              <a:t> di Bogor</a:t>
            </a:r>
          </a:p>
          <a:p>
            <a:r>
              <a:rPr lang="en-ID" sz="2800" dirty="0" smtClean="0"/>
              <a:t>Who	: </a:t>
            </a:r>
            <a:r>
              <a:rPr lang="en-ID" sz="2800" dirty="0" err="1" smtClean="0"/>
              <a:t>Ketua</a:t>
            </a:r>
            <a:r>
              <a:rPr lang="en-ID" sz="2800" dirty="0" smtClean="0"/>
              <a:t> KPU </a:t>
            </a:r>
            <a:r>
              <a:rPr lang="en-ID" sz="2800" dirty="0" err="1" smtClean="0"/>
              <a:t>dan</a:t>
            </a:r>
            <a:r>
              <a:rPr lang="en-ID" sz="2800" dirty="0" smtClean="0"/>
              <a:t> </a:t>
            </a:r>
            <a:r>
              <a:rPr lang="en-ID" sz="2800" dirty="0" err="1" smtClean="0"/>
              <a:t>Ketua</a:t>
            </a:r>
            <a:r>
              <a:rPr lang="en-ID" sz="2800" dirty="0" smtClean="0"/>
              <a:t> </a:t>
            </a:r>
            <a:r>
              <a:rPr lang="en-ID" sz="2800" dirty="0" err="1" smtClean="0"/>
              <a:t>Panwaslu</a:t>
            </a:r>
            <a:r>
              <a:rPr lang="en-ID" sz="2800" dirty="0" smtClean="0"/>
              <a:t> </a:t>
            </a:r>
            <a:r>
              <a:rPr lang="en-ID" sz="2800" dirty="0" err="1" smtClean="0"/>
              <a:t>Kab</a:t>
            </a:r>
            <a:r>
              <a:rPr lang="en-ID" sz="2800" dirty="0" smtClean="0"/>
              <a:t> Bogor</a:t>
            </a:r>
          </a:p>
          <a:p>
            <a:r>
              <a:rPr lang="en-ID" sz="2800" dirty="0" smtClean="0"/>
              <a:t>Where	: </a:t>
            </a:r>
            <a:r>
              <a:rPr lang="en-ID" sz="2800" dirty="0" err="1" smtClean="0"/>
              <a:t>Jasinga</a:t>
            </a:r>
            <a:r>
              <a:rPr lang="en-ID" sz="2800" dirty="0" smtClean="0"/>
              <a:t>, Bogor</a:t>
            </a:r>
          </a:p>
          <a:p>
            <a:r>
              <a:rPr lang="en-ID" sz="2800" dirty="0" smtClean="0"/>
              <a:t>When	: 9 </a:t>
            </a:r>
            <a:r>
              <a:rPr lang="en-ID" sz="2800" dirty="0" err="1" smtClean="0"/>
              <a:t>Desember</a:t>
            </a:r>
            <a:r>
              <a:rPr lang="en-ID" sz="2800" dirty="0" smtClean="0"/>
              <a:t> 2015</a:t>
            </a:r>
          </a:p>
          <a:p>
            <a:r>
              <a:rPr lang="en-ID" sz="2800" dirty="0" smtClean="0"/>
              <a:t>Why	: </a:t>
            </a:r>
            <a:r>
              <a:rPr lang="en-ID" sz="2800" dirty="0" err="1"/>
              <a:t>pelanggaran</a:t>
            </a:r>
            <a:r>
              <a:rPr lang="en-ID" sz="2800" dirty="0"/>
              <a:t> </a:t>
            </a:r>
            <a:r>
              <a:rPr lang="en-ID" sz="2800" dirty="0" err="1"/>
              <a:t>beberapa</a:t>
            </a:r>
            <a:r>
              <a:rPr lang="en-ID" sz="2800" dirty="0"/>
              <a:t> </a:t>
            </a:r>
            <a:r>
              <a:rPr lang="en-ID" sz="2800" dirty="0" err="1"/>
              <a:t>pemilih</a:t>
            </a:r>
            <a:r>
              <a:rPr lang="en-ID" sz="2800" dirty="0"/>
              <a:t> yang </a:t>
            </a:r>
            <a:r>
              <a:rPr lang="en-ID" sz="2800" dirty="0" err="1"/>
              <a:t>menerima</a:t>
            </a:r>
            <a:r>
              <a:rPr lang="en-ID" sz="2800" dirty="0"/>
              <a:t> </a:t>
            </a:r>
            <a:r>
              <a:rPr lang="en-ID" sz="2800" dirty="0" smtClean="0"/>
              <a:t>			  </a:t>
            </a:r>
            <a:r>
              <a:rPr lang="en-ID" sz="2800" dirty="0" err="1" smtClean="0"/>
              <a:t>lebih</a:t>
            </a:r>
            <a:r>
              <a:rPr lang="en-ID" sz="2800" dirty="0" smtClean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smtClean="0"/>
              <a:t>	</a:t>
            </a:r>
            <a:r>
              <a:rPr lang="en-ID" sz="2800" dirty="0" err="1" smtClean="0"/>
              <a:t>satu</a:t>
            </a:r>
            <a:r>
              <a:rPr lang="en-ID" sz="2800" dirty="0" smtClean="0"/>
              <a:t> </a:t>
            </a:r>
            <a:r>
              <a:rPr lang="en-ID" sz="2800" dirty="0" err="1"/>
              <a:t>surat</a:t>
            </a:r>
            <a:r>
              <a:rPr lang="en-ID" sz="2800" dirty="0"/>
              <a:t> </a:t>
            </a:r>
            <a:r>
              <a:rPr lang="en-ID" sz="2800" dirty="0" err="1" smtClean="0"/>
              <a:t>suara</a:t>
            </a:r>
            <a:r>
              <a:rPr lang="en-ID" sz="2800" dirty="0" smtClean="0"/>
              <a:t>. </a:t>
            </a:r>
            <a:r>
              <a:rPr lang="en-ID" sz="2800" dirty="0" err="1"/>
              <a:t>Masyarakat</a:t>
            </a:r>
            <a:r>
              <a:rPr lang="en-ID" sz="2800" dirty="0"/>
              <a:t> </a:t>
            </a:r>
            <a:r>
              <a:rPr lang="en-ID" sz="2800" dirty="0" err="1"/>
              <a:t>antusias</a:t>
            </a:r>
            <a:r>
              <a:rPr lang="en-ID" sz="2800" dirty="0"/>
              <a:t> </a:t>
            </a:r>
            <a:r>
              <a:rPr lang="en-ID" sz="2800" dirty="0" smtClean="0"/>
              <a:t>		  </a:t>
            </a:r>
            <a:r>
              <a:rPr lang="en-ID" sz="2800" dirty="0" err="1" smtClean="0"/>
              <a:t>ke</a:t>
            </a:r>
            <a:r>
              <a:rPr lang="en-ID" sz="2800" dirty="0" smtClean="0"/>
              <a:t> </a:t>
            </a:r>
            <a:r>
              <a:rPr lang="en-ID" sz="2800" dirty="0"/>
              <a:t>TPS </a:t>
            </a:r>
            <a:r>
              <a:rPr lang="en-ID" sz="2800" dirty="0" err="1"/>
              <a:t>sejak</a:t>
            </a:r>
            <a:r>
              <a:rPr lang="en-ID" sz="2800" dirty="0"/>
              <a:t> </a:t>
            </a:r>
            <a:r>
              <a:rPr lang="en-ID" sz="2800" dirty="0" err="1" smtClean="0"/>
              <a:t>pagi</a:t>
            </a:r>
            <a:r>
              <a:rPr lang="en-ID" sz="2800" dirty="0" smtClean="0"/>
              <a:t>. </a:t>
            </a:r>
            <a:r>
              <a:rPr lang="en-ID" sz="2800" dirty="0" err="1" smtClean="0"/>
              <a:t>Kasus</a:t>
            </a:r>
            <a:r>
              <a:rPr lang="en-ID" sz="2800" dirty="0" smtClean="0"/>
              <a:t> </a:t>
            </a:r>
            <a:r>
              <a:rPr lang="en-ID" sz="2800" dirty="0" err="1" smtClean="0"/>
              <a:t>serupa</a:t>
            </a:r>
            <a:r>
              <a:rPr lang="en-ID" sz="2800" dirty="0" smtClean="0"/>
              <a:t> </a:t>
            </a:r>
            <a:r>
              <a:rPr lang="en-ID" sz="2800" dirty="0" err="1" smtClean="0"/>
              <a:t>terjadi</a:t>
            </a:r>
            <a:r>
              <a:rPr lang="en-ID" sz="2800" dirty="0" smtClean="0"/>
              <a:t> di   			  </a:t>
            </a:r>
            <a:r>
              <a:rPr lang="en-ID" sz="2800" dirty="0" err="1" smtClean="0"/>
              <a:t>beberapa</a:t>
            </a:r>
            <a:r>
              <a:rPr lang="en-ID" sz="2800" dirty="0" smtClean="0"/>
              <a:t> TPS di </a:t>
            </a:r>
            <a:r>
              <a:rPr lang="en-ID" sz="2800" dirty="0" err="1" smtClean="0"/>
              <a:t>Jasinga</a:t>
            </a:r>
            <a:r>
              <a:rPr lang="en-ID" sz="2800" dirty="0" smtClean="0"/>
              <a:t>.</a:t>
            </a:r>
          </a:p>
          <a:p>
            <a:r>
              <a:rPr lang="en-ID" sz="2800" dirty="0" smtClean="0"/>
              <a:t>How	: </a:t>
            </a:r>
            <a:r>
              <a:rPr lang="en-ID" sz="2800" dirty="0" err="1"/>
              <a:t>Masyarakat</a:t>
            </a:r>
            <a:r>
              <a:rPr lang="en-ID" sz="2800" dirty="0"/>
              <a:t> </a:t>
            </a:r>
            <a:r>
              <a:rPr lang="en-ID" sz="2800" dirty="0" err="1"/>
              <a:t>antusias</a:t>
            </a:r>
            <a:r>
              <a:rPr lang="en-ID" sz="2800" dirty="0"/>
              <a:t> </a:t>
            </a:r>
            <a:r>
              <a:rPr lang="en-ID" sz="2800" dirty="0" err="1"/>
              <a:t>ke</a:t>
            </a:r>
            <a:r>
              <a:rPr lang="en-ID" sz="2800" dirty="0"/>
              <a:t> TPS </a:t>
            </a:r>
            <a:r>
              <a:rPr lang="en-ID" sz="2800" dirty="0" err="1"/>
              <a:t>sejak</a:t>
            </a:r>
            <a:r>
              <a:rPr lang="en-ID" sz="2800" dirty="0"/>
              <a:t> </a:t>
            </a:r>
            <a:r>
              <a:rPr lang="en-ID" sz="2800" dirty="0" err="1"/>
              <a:t>pagi</a:t>
            </a:r>
            <a:r>
              <a:rPr lang="en-ID" sz="2800" dirty="0"/>
              <a:t> </a:t>
            </a:r>
            <a:r>
              <a:rPr lang="en-ID" sz="2800" dirty="0" smtClean="0"/>
              <a:t>. </a:t>
            </a:r>
            <a:r>
              <a:rPr lang="en-ID" sz="2800" dirty="0" err="1" smtClean="0"/>
              <a:t>Pemilu</a:t>
            </a:r>
            <a:r>
              <a:rPr lang="en-ID" sz="2800" dirty="0" smtClean="0"/>
              <a:t> 		  </a:t>
            </a:r>
            <a:r>
              <a:rPr lang="en-ID" sz="2800" dirty="0" err="1" smtClean="0"/>
              <a:t>berjalan</a:t>
            </a:r>
            <a:r>
              <a:rPr lang="en-ID" sz="2800" dirty="0" smtClean="0"/>
              <a:t> </a:t>
            </a:r>
            <a:r>
              <a:rPr lang="en-ID" sz="2800" dirty="0" err="1" smtClean="0"/>
              <a:t>aman</a:t>
            </a:r>
            <a:r>
              <a:rPr lang="en-ID" sz="2800" dirty="0" smtClean="0"/>
              <a:t> </a:t>
            </a:r>
            <a:r>
              <a:rPr lang="en-ID" sz="2800" dirty="0" err="1" smtClean="0"/>
              <a:t>dan</a:t>
            </a:r>
            <a:r>
              <a:rPr lang="en-ID" sz="2800" dirty="0" smtClean="0"/>
              <a:t> </a:t>
            </a:r>
            <a:r>
              <a:rPr lang="en-ID" sz="2800" dirty="0" err="1" smtClean="0"/>
              <a:t>lancar</a:t>
            </a:r>
            <a:endParaRPr lang="en-ID" sz="2800" dirty="0" smtClean="0"/>
          </a:p>
          <a:p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4440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467" y="1064621"/>
            <a:ext cx="4390882" cy="563662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25402" y="1815737"/>
            <a:ext cx="4904597" cy="4051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b="1" dirty="0" err="1" smtClean="0">
                <a:solidFill>
                  <a:srgbClr val="FF0000"/>
                </a:solidFill>
              </a:rPr>
              <a:t>Unsur</a:t>
            </a:r>
            <a:r>
              <a:rPr lang="en-ID" sz="2400" b="1" dirty="0" smtClean="0">
                <a:solidFill>
                  <a:srgbClr val="FF0000"/>
                </a:solidFill>
              </a:rPr>
              <a:t> 5W 1H</a:t>
            </a:r>
          </a:p>
          <a:p>
            <a:r>
              <a:rPr lang="en-ID" sz="2400" b="1" dirty="0" smtClean="0"/>
              <a:t>What</a:t>
            </a:r>
          </a:p>
          <a:p>
            <a:r>
              <a:rPr lang="en-ID" sz="2400" b="1" dirty="0" smtClean="0"/>
              <a:t>Who</a:t>
            </a:r>
          </a:p>
          <a:p>
            <a:r>
              <a:rPr lang="en-ID" sz="2400" b="1" dirty="0" smtClean="0"/>
              <a:t>Where</a:t>
            </a:r>
          </a:p>
          <a:p>
            <a:r>
              <a:rPr lang="en-ID" sz="2400" b="1" dirty="0" smtClean="0"/>
              <a:t>When</a:t>
            </a:r>
          </a:p>
          <a:p>
            <a:r>
              <a:rPr lang="en-ID" sz="2400" b="1" dirty="0" smtClean="0"/>
              <a:t>Why</a:t>
            </a:r>
          </a:p>
          <a:p>
            <a:r>
              <a:rPr lang="en-ID" sz="2400" b="1" dirty="0" smtClean="0"/>
              <a:t>How</a:t>
            </a:r>
          </a:p>
          <a:p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32648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43691"/>
            <a:ext cx="9601200" cy="705395"/>
          </a:xfrm>
        </p:spPr>
        <p:txBody>
          <a:bodyPr>
            <a:normAutofit/>
          </a:bodyPr>
          <a:lstStyle/>
          <a:p>
            <a:r>
              <a:rPr lang="en-ID" dirty="0" err="1" smtClean="0"/>
              <a:t>Contoh</a:t>
            </a:r>
            <a:r>
              <a:rPr lang="en-ID" dirty="0" smtClean="0"/>
              <a:t> </a:t>
            </a:r>
            <a:r>
              <a:rPr lang="en-ID" dirty="0" err="1" smtClean="0"/>
              <a:t>berita</a:t>
            </a:r>
            <a:r>
              <a:rPr lang="en-ID" dirty="0" smtClean="0"/>
              <a:t> </a:t>
            </a:r>
            <a:r>
              <a:rPr lang="en-ID" dirty="0" err="1" smtClean="0"/>
              <a:t>lengkap</a:t>
            </a:r>
            <a:r>
              <a:rPr lang="en-ID" dirty="0" smtClean="0"/>
              <a:t>…..</a:t>
            </a:r>
            <a:endParaRPr lang="en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5841" y="1123407"/>
            <a:ext cx="11011988" cy="5460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>
                <a:solidFill>
                  <a:schemeClr val="tx1"/>
                </a:solidFill>
              </a:rPr>
              <a:t>JAKARTA. </a:t>
            </a:r>
            <a:r>
              <a:rPr lang="en-ID" dirty="0" err="1">
                <a:solidFill>
                  <a:schemeClr val="tx1"/>
                </a:solidFill>
              </a:rPr>
              <a:t>Gubernur</a:t>
            </a:r>
            <a:r>
              <a:rPr lang="en-ID" dirty="0">
                <a:solidFill>
                  <a:schemeClr val="tx1"/>
                </a:solidFill>
              </a:rPr>
              <a:t> DKI Jakarta </a:t>
            </a:r>
            <a:r>
              <a:rPr lang="en-ID" dirty="0" err="1">
                <a:solidFill>
                  <a:schemeClr val="tx1"/>
                </a:solidFill>
              </a:rPr>
              <a:t>Anies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Baswedan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menyerahkan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beasiswa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kepada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siswa</a:t>
            </a:r>
            <a:r>
              <a:rPr lang="en-ID" dirty="0">
                <a:solidFill>
                  <a:schemeClr val="tx1"/>
                </a:solidFill>
              </a:rPr>
              <a:t> SMA se DKI </a:t>
            </a:r>
            <a:r>
              <a:rPr lang="en-ID" dirty="0" smtClean="0">
                <a:solidFill>
                  <a:schemeClr val="tx1"/>
                </a:solidFill>
              </a:rPr>
              <a:t>Jakarta. </a:t>
            </a:r>
            <a:r>
              <a:rPr lang="en-ID" dirty="0" err="1">
                <a:solidFill>
                  <a:schemeClr val="tx1"/>
                </a:solidFill>
              </a:rPr>
              <a:t>Anies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memberikan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hadiah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kuliah</a:t>
            </a:r>
            <a:r>
              <a:rPr lang="en-ID" dirty="0">
                <a:solidFill>
                  <a:schemeClr val="tx1"/>
                </a:solidFill>
              </a:rPr>
              <a:t> di </a:t>
            </a:r>
            <a:r>
              <a:rPr lang="en-ID" dirty="0" err="1">
                <a:solidFill>
                  <a:schemeClr val="tx1"/>
                </a:solidFill>
              </a:rPr>
              <a:t>luar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negeri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tersebut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saat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apel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pegawai</a:t>
            </a:r>
            <a:r>
              <a:rPr lang="en-ID" dirty="0" smtClean="0">
                <a:solidFill>
                  <a:schemeClr val="tx1"/>
                </a:solidFill>
              </a:rPr>
              <a:t> di </a:t>
            </a:r>
            <a:r>
              <a:rPr lang="en-ID" dirty="0" err="1" smtClean="0">
                <a:solidFill>
                  <a:schemeClr val="tx1"/>
                </a:solidFill>
              </a:rPr>
              <a:t>Balaikota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pagi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tadi</a:t>
            </a:r>
            <a:r>
              <a:rPr lang="en-ID" dirty="0" smtClean="0">
                <a:solidFill>
                  <a:schemeClr val="tx1"/>
                </a:solidFill>
              </a:rPr>
              <a:t>. </a:t>
            </a:r>
            <a:r>
              <a:rPr lang="en-ID" dirty="0">
                <a:solidFill>
                  <a:schemeClr val="tx1"/>
                </a:solidFill>
              </a:rPr>
              <a:t>“</a:t>
            </a:r>
            <a:r>
              <a:rPr lang="en-ID" dirty="0" err="1">
                <a:solidFill>
                  <a:schemeClr val="tx1"/>
                </a:solidFill>
              </a:rPr>
              <a:t>Selamat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buat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semua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ya</a:t>
            </a:r>
            <a:r>
              <a:rPr lang="en-ID" dirty="0">
                <a:solidFill>
                  <a:schemeClr val="tx1"/>
                </a:solidFill>
              </a:rPr>
              <a:t>,” </a:t>
            </a:r>
            <a:r>
              <a:rPr lang="en-ID" dirty="0" err="1">
                <a:solidFill>
                  <a:schemeClr val="tx1"/>
                </a:solidFill>
              </a:rPr>
              <a:t>ucap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Anies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penuh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smtClean="0">
                <a:solidFill>
                  <a:schemeClr val="tx1"/>
                </a:solidFill>
              </a:rPr>
              <a:t>ceria </a:t>
            </a:r>
            <a:r>
              <a:rPr lang="en-ID" dirty="0">
                <a:solidFill>
                  <a:schemeClr val="tx1"/>
                </a:solidFill>
              </a:rPr>
              <a:t>di </a:t>
            </a:r>
            <a:r>
              <a:rPr lang="en-ID" dirty="0" err="1">
                <a:solidFill>
                  <a:schemeClr val="tx1"/>
                </a:solidFill>
              </a:rPr>
              <a:t>hadapan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jajarannya</a:t>
            </a:r>
            <a:r>
              <a:rPr lang="en-ID" dirty="0" smtClean="0">
                <a:solidFill>
                  <a:schemeClr val="tx1"/>
                </a:solidFill>
              </a:rPr>
              <a:t>.</a:t>
            </a:r>
            <a:endParaRPr lang="en-ID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</a:rPr>
              <a:t>Dia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mengatakan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keberhasilan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tiga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siswa</a:t>
            </a:r>
            <a:r>
              <a:rPr lang="en-ID" dirty="0" smtClean="0">
                <a:solidFill>
                  <a:schemeClr val="tx1"/>
                </a:solidFill>
              </a:rPr>
              <a:t> SMA Jakarta </a:t>
            </a:r>
            <a:r>
              <a:rPr lang="en-ID" dirty="0" err="1" smtClean="0">
                <a:solidFill>
                  <a:schemeClr val="tx1"/>
                </a:solidFill>
              </a:rPr>
              <a:t>menembus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>
                <a:solidFill>
                  <a:schemeClr val="tx1"/>
                </a:solidFill>
              </a:rPr>
              <a:t>final </a:t>
            </a:r>
            <a:r>
              <a:rPr lang="en-ID" dirty="0" err="1">
                <a:solidFill>
                  <a:schemeClr val="tx1"/>
                </a:solidFill>
              </a:rPr>
              <a:t>Olimpiade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Sains</a:t>
            </a:r>
            <a:r>
              <a:rPr lang="en-ID" dirty="0">
                <a:solidFill>
                  <a:schemeClr val="tx1"/>
                </a:solidFill>
              </a:rPr>
              <a:t> 2018 se Asia </a:t>
            </a:r>
            <a:r>
              <a:rPr lang="en-ID" dirty="0" err="1">
                <a:solidFill>
                  <a:schemeClr val="tx1"/>
                </a:solidFill>
              </a:rPr>
              <a:t>perlu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diapresiasi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Mereka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mampu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bersaing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pelajar-pelajar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tingkat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dunia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sehingga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membawa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nama</a:t>
            </a:r>
            <a:r>
              <a:rPr lang="en-ID" dirty="0" smtClean="0">
                <a:solidFill>
                  <a:schemeClr val="tx1"/>
                </a:solidFill>
              </a:rPr>
              <a:t> </a:t>
            </a:r>
            <a:r>
              <a:rPr lang="en-ID" dirty="0">
                <a:solidFill>
                  <a:schemeClr val="tx1"/>
                </a:solidFill>
              </a:rPr>
              <a:t>Indonesia </a:t>
            </a:r>
            <a:r>
              <a:rPr lang="en-ID" dirty="0" err="1">
                <a:solidFill>
                  <a:schemeClr val="tx1"/>
                </a:solidFill>
              </a:rPr>
              <a:t>berkibar</a:t>
            </a:r>
            <a:r>
              <a:rPr lang="en-ID" dirty="0">
                <a:solidFill>
                  <a:schemeClr val="tx1"/>
                </a:solidFill>
              </a:rPr>
              <a:t> di forum </a:t>
            </a:r>
            <a:r>
              <a:rPr lang="en-ID" dirty="0" err="1">
                <a:solidFill>
                  <a:schemeClr val="tx1"/>
                </a:solidFill>
              </a:rPr>
              <a:t>internasional</a:t>
            </a:r>
            <a:r>
              <a:rPr lang="en-ID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n-ID" dirty="0">
                <a:solidFill>
                  <a:schemeClr val="tx1"/>
                </a:solidFill>
              </a:rPr>
              <a:t>“</a:t>
            </a:r>
            <a:r>
              <a:rPr lang="en-ID" dirty="0" err="1">
                <a:solidFill>
                  <a:schemeClr val="tx1"/>
                </a:solidFill>
              </a:rPr>
              <a:t>Pemerintah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menanggung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biaya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kuliah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mereka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karena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punya</a:t>
            </a:r>
            <a:r>
              <a:rPr lang="en-ID" dirty="0">
                <a:solidFill>
                  <a:schemeClr val="tx1"/>
                </a:solidFill>
              </a:rPr>
              <a:t> program </a:t>
            </a:r>
            <a:r>
              <a:rPr lang="en-ID" dirty="0" err="1">
                <a:solidFill>
                  <a:schemeClr val="tx1"/>
                </a:solidFill>
              </a:rPr>
              <a:t>itu</a:t>
            </a:r>
            <a:r>
              <a:rPr lang="en-ID" dirty="0">
                <a:solidFill>
                  <a:schemeClr val="tx1"/>
                </a:solidFill>
              </a:rPr>
              <a:t>. Kita </a:t>
            </a:r>
            <a:r>
              <a:rPr lang="en-ID" dirty="0" err="1">
                <a:solidFill>
                  <a:schemeClr val="tx1"/>
                </a:solidFill>
              </a:rPr>
              <a:t>biayai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sampai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tuntas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lewat</a:t>
            </a:r>
            <a:r>
              <a:rPr lang="en-ID" dirty="0">
                <a:solidFill>
                  <a:schemeClr val="tx1"/>
                </a:solidFill>
              </a:rPr>
              <a:t> APBD yang </a:t>
            </a:r>
            <a:r>
              <a:rPr lang="en-ID" dirty="0" err="1">
                <a:solidFill>
                  <a:schemeClr val="tx1"/>
                </a:solidFill>
              </a:rPr>
              <a:t>disiapkan</a:t>
            </a:r>
            <a:r>
              <a:rPr lang="en-ID" dirty="0">
                <a:solidFill>
                  <a:schemeClr val="tx1"/>
                </a:solidFill>
              </a:rPr>
              <a:t> Rp10 M </a:t>
            </a:r>
            <a:r>
              <a:rPr lang="en-ID" dirty="0" err="1">
                <a:solidFill>
                  <a:schemeClr val="tx1"/>
                </a:solidFill>
              </a:rPr>
              <a:t>pertahun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Mereka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nggak</a:t>
            </a:r>
            <a:r>
              <a:rPr lang="en-ID" dirty="0">
                <a:solidFill>
                  <a:schemeClr val="tx1"/>
                </a:solidFill>
              </a:rPr>
              <a:t>  </a:t>
            </a:r>
            <a:r>
              <a:rPr lang="en-ID" dirty="0" err="1">
                <a:solidFill>
                  <a:schemeClr val="tx1"/>
                </a:solidFill>
              </a:rPr>
              <a:t>mau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jauh-jauh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keluarga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sehingga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memilih</a:t>
            </a:r>
            <a:r>
              <a:rPr lang="en-ID" dirty="0">
                <a:solidFill>
                  <a:schemeClr val="tx1"/>
                </a:solidFill>
              </a:rPr>
              <a:t> di </a:t>
            </a:r>
            <a:r>
              <a:rPr lang="en-ID" dirty="0" err="1">
                <a:solidFill>
                  <a:schemeClr val="tx1"/>
                </a:solidFill>
              </a:rPr>
              <a:t>Asean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saja</a:t>
            </a:r>
            <a:r>
              <a:rPr lang="en-ID" dirty="0">
                <a:solidFill>
                  <a:schemeClr val="tx1"/>
                </a:solidFill>
              </a:rPr>
              <a:t>,” kata </a:t>
            </a:r>
            <a:r>
              <a:rPr lang="en-ID" dirty="0" err="1">
                <a:solidFill>
                  <a:schemeClr val="tx1"/>
                </a:solidFill>
              </a:rPr>
              <a:t>Anies</a:t>
            </a:r>
            <a:r>
              <a:rPr lang="en-ID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Menteri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Pendidikan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di era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awal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kabinet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Presiden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Joko Widodo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itu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bangga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karena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tiga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remaja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Jakarta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tersebut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masuk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15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besar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tingkat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dunia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. Dari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ratusan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peserta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dari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berbagai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negara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, Indonesia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berhasil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meloloskan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tiga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wakilnya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ke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final. </a:t>
            </a:r>
          </a:p>
          <a:p>
            <a:pPr marL="0" indent="0">
              <a:buNone/>
            </a:pP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“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Ini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bukti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bahwa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kemampuan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pendidikan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Indonesia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juga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bagus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dan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selevel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negara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maju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Makanya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kita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kuliahkan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mereka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tanpa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memikirkan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biayanya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Apalagi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kita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punya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program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sekolah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ke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luar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negeri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bagi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siswa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berprestasi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. ,”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ucap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Anies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ID" dirty="0">
              <a:solidFill>
                <a:schemeClr val="tx1"/>
              </a:solidFill>
            </a:endParaRPr>
          </a:p>
          <a:p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1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4034" y="378823"/>
            <a:ext cx="10515600" cy="62309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Penyerahan</a:t>
            </a:r>
            <a:r>
              <a:rPr lang="en-ID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simbolis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dilakukan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Anies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kepada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tiga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siswa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berprestasi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di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hadapan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Kepala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SMA se Jakarta.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Mereka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memperoleh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hadiah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spesial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itu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adalah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Ahmad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Ghiffary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Faqih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Abdillahsyah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dan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Rifky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Taufiq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. 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Wajah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mereka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semringah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menerima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beasiswa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disaksikan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orang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tua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mereka</a:t>
            </a:r>
            <a:r>
              <a:rPr lang="en-ID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Mereka</a:t>
            </a:r>
            <a:r>
              <a:rPr lang="en-ID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kini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berada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di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kelas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akhir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SMA. Di Jakarta,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mereka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memang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dikenal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sebagai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jawara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lomba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matematik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sejak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SMP. 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Mereka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bergantian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sebagai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juara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pertama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. “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Sejak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dulu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mereka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langganan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juara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,” kata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Kepala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Dinas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Pendidikan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DKI Jakarta,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Raihan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Muhammad.</a:t>
            </a:r>
          </a:p>
          <a:p>
            <a:pPr marL="0" indent="0">
              <a:buNone/>
            </a:pP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“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Tidak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sia-sia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pengorbanan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kami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karena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dihargai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oleh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pemerintah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Saya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lebih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bersemangat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kuliah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di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luar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negeri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Saya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lanjut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di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fakultas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ekonomi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di Malaysia,”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tutur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Ghiffary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. “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Saya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mau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ambil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teknik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informasi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di Singapura,”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sebut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cs typeface="Times New Roman" panose="02020603050405020304" pitchFamily="18" charset="0"/>
              </a:rPr>
              <a:t>Faqih</a:t>
            </a:r>
            <a:r>
              <a:rPr lang="en-ID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</a:rPr>
              <a:t>Suasana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aula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utama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Balaikota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pukul</a:t>
            </a:r>
            <a:r>
              <a:rPr lang="en-ID" dirty="0">
                <a:solidFill>
                  <a:schemeClr val="tx1"/>
                </a:solidFill>
              </a:rPr>
              <a:t> 09.00 WIB </a:t>
            </a:r>
            <a:r>
              <a:rPr lang="en-ID" dirty="0" err="1">
                <a:solidFill>
                  <a:schemeClr val="tx1"/>
                </a:solidFill>
              </a:rPr>
              <a:t>berubah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haru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lantaran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kehadiran</a:t>
            </a:r>
            <a:r>
              <a:rPr lang="en-ID" dirty="0">
                <a:solidFill>
                  <a:schemeClr val="tx1"/>
                </a:solidFill>
              </a:rPr>
              <a:t> orang </a:t>
            </a:r>
            <a:r>
              <a:rPr lang="en-ID" dirty="0" err="1">
                <a:solidFill>
                  <a:schemeClr val="tx1"/>
                </a:solidFill>
              </a:rPr>
              <a:t>tua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ketiganya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Juga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ikut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hadir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saudara-saudara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mereka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disiapkan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tempat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khusus</a:t>
            </a:r>
            <a:r>
              <a:rPr lang="en-ID" dirty="0">
                <a:solidFill>
                  <a:schemeClr val="tx1"/>
                </a:solidFill>
              </a:rPr>
              <a:t> di </a:t>
            </a:r>
            <a:r>
              <a:rPr lang="en-ID" dirty="0" err="1">
                <a:solidFill>
                  <a:schemeClr val="tx1"/>
                </a:solidFill>
              </a:rPr>
              <a:t>sisi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kanan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Saat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penyerahan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tali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asih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oleh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gubernur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siswa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berprestasi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mata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hadirin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berkaca-kaca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karena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diiringi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lagu</a:t>
            </a:r>
            <a:r>
              <a:rPr lang="en-ID" dirty="0">
                <a:solidFill>
                  <a:schemeClr val="tx1"/>
                </a:solidFill>
              </a:rPr>
              <a:t> Ayah </a:t>
            </a:r>
            <a:r>
              <a:rPr lang="en-ID" dirty="0" err="1">
                <a:solidFill>
                  <a:schemeClr val="tx1"/>
                </a:solidFill>
              </a:rPr>
              <a:t>karya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Ebiet</a:t>
            </a:r>
            <a:r>
              <a:rPr lang="en-ID" dirty="0">
                <a:solidFill>
                  <a:schemeClr val="tx1"/>
                </a:solidFill>
              </a:rPr>
              <a:t> G Ade.</a:t>
            </a:r>
          </a:p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</a:rPr>
              <a:t>Suasana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semakin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haru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masing-masing</a:t>
            </a:r>
            <a:r>
              <a:rPr lang="en-ID" dirty="0">
                <a:solidFill>
                  <a:schemeClr val="tx1"/>
                </a:solidFill>
              </a:rPr>
              <a:t> orang </a:t>
            </a:r>
            <a:r>
              <a:rPr lang="en-ID" dirty="0" err="1">
                <a:solidFill>
                  <a:schemeClr val="tx1"/>
                </a:solidFill>
              </a:rPr>
              <a:t>tua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diminta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naik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panggung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Ketiga</a:t>
            </a:r>
            <a:r>
              <a:rPr lang="en-ID" dirty="0">
                <a:solidFill>
                  <a:schemeClr val="tx1"/>
                </a:solidFill>
              </a:rPr>
              <a:t> orang </a:t>
            </a:r>
            <a:r>
              <a:rPr lang="en-ID" dirty="0" err="1">
                <a:solidFill>
                  <a:schemeClr val="tx1"/>
                </a:solidFill>
              </a:rPr>
              <a:t>tua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terharu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karena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tidak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menduga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anak-anaknya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bakal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kuliah</a:t>
            </a:r>
            <a:r>
              <a:rPr lang="en-ID" dirty="0">
                <a:solidFill>
                  <a:schemeClr val="tx1"/>
                </a:solidFill>
              </a:rPr>
              <a:t> di </a:t>
            </a:r>
            <a:r>
              <a:rPr lang="en-ID" dirty="0" err="1">
                <a:solidFill>
                  <a:schemeClr val="tx1"/>
                </a:solidFill>
              </a:rPr>
              <a:t>luar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negeri</a:t>
            </a:r>
            <a:r>
              <a:rPr lang="en-ID" dirty="0">
                <a:solidFill>
                  <a:schemeClr val="tx1"/>
                </a:solidFill>
              </a:rPr>
              <a:t>. “</a:t>
            </a:r>
            <a:r>
              <a:rPr lang="en-ID" dirty="0" err="1">
                <a:solidFill>
                  <a:schemeClr val="tx1"/>
                </a:solidFill>
              </a:rPr>
              <a:t>Saya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penjual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sayur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Uang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sehari-hari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cukup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makan</a:t>
            </a:r>
            <a:r>
              <a:rPr lang="en-ID" dirty="0">
                <a:solidFill>
                  <a:schemeClr val="tx1"/>
                </a:solidFill>
              </a:rPr>
              <a:t>. </a:t>
            </a:r>
            <a:r>
              <a:rPr lang="en-ID" dirty="0" err="1">
                <a:solidFill>
                  <a:schemeClr val="tx1"/>
                </a:solidFill>
              </a:rPr>
              <a:t>Saya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bisa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berdoa</a:t>
            </a:r>
            <a:r>
              <a:rPr lang="en-ID" dirty="0">
                <a:solidFill>
                  <a:schemeClr val="tx1"/>
                </a:solidFill>
              </a:rPr>
              <a:t> agar </a:t>
            </a:r>
            <a:r>
              <a:rPr lang="en-ID" dirty="0" err="1">
                <a:solidFill>
                  <a:schemeClr val="tx1"/>
                </a:solidFill>
              </a:rPr>
              <a:t>anak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saya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bisa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berhasil</a:t>
            </a:r>
            <a:r>
              <a:rPr lang="en-ID" dirty="0">
                <a:solidFill>
                  <a:schemeClr val="tx1"/>
                </a:solidFill>
              </a:rPr>
              <a:t>,” </a:t>
            </a:r>
            <a:r>
              <a:rPr lang="en-ID" dirty="0" err="1">
                <a:solidFill>
                  <a:schemeClr val="tx1"/>
                </a:solidFill>
              </a:rPr>
              <a:t>ucap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Muhsin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Maulana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bapak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Rifky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mata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 smtClean="0">
                <a:solidFill>
                  <a:schemeClr val="tx1"/>
                </a:solidFill>
              </a:rPr>
              <a:t>sembab</a:t>
            </a:r>
            <a:r>
              <a:rPr lang="en-ID" dirty="0" smtClean="0">
                <a:solidFill>
                  <a:schemeClr val="tx1"/>
                </a:solidFill>
              </a:rPr>
              <a:t>. (*)</a:t>
            </a:r>
            <a:endParaRPr lang="en-ID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ID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en-ID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endParaRPr lang="en-ID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5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09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80</TotalTime>
  <Words>583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Franklin Gothic Book</vt:lpstr>
      <vt:lpstr>Times New Roman</vt:lpstr>
      <vt:lpstr>Crop</vt:lpstr>
      <vt:lpstr>Pertemuan 8 Ruslan Ramli</vt:lpstr>
      <vt:lpstr>Prinsip dasar……</vt:lpstr>
      <vt:lpstr>PowerPoint Presentation</vt:lpstr>
      <vt:lpstr>Contoh berita…..</vt:lpstr>
      <vt:lpstr>Bedah 5W 1H</vt:lpstr>
      <vt:lpstr>PowerPoint Presentation</vt:lpstr>
      <vt:lpstr>Contoh berita lengkap…..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E N O V O</dc:creator>
  <cp:lastModifiedBy>L E N O V O</cp:lastModifiedBy>
  <cp:revision>15</cp:revision>
  <dcterms:created xsi:type="dcterms:W3CDTF">2019-04-16T02:00:41Z</dcterms:created>
  <dcterms:modified xsi:type="dcterms:W3CDTF">2019-04-22T04:13:21Z</dcterms:modified>
</cp:coreProperties>
</file>