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8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54A9-A81F-4BF5-9248-15ABB81DF2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7070-B657-4FC3-BB3F-B0CF05967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54A9-A81F-4BF5-9248-15ABB81DF2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7070-B657-4FC3-BB3F-B0CF05967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54A9-A81F-4BF5-9248-15ABB81DF2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7070-B657-4FC3-BB3F-B0CF05967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54A9-A81F-4BF5-9248-15ABB81DF2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7070-B657-4FC3-BB3F-B0CF05967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54A9-A81F-4BF5-9248-15ABB81DF2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7070-B657-4FC3-BB3F-B0CF05967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54A9-A81F-4BF5-9248-15ABB81DF2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7070-B657-4FC3-BB3F-B0CF05967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54A9-A81F-4BF5-9248-15ABB81DF2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7070-B657-4FC3-BB3F-B0CF05967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54A9-A81F-4BF5-9248-15ABB81DF2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7070-B657-4FC3-BB3F-B0CF05967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54A9-A81F-4BF5-9248-15ABB81DF2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7070-B657-4FC3-BB3F-B0CF05967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54A9-A81F-4BF5-9248-15ABB81DF2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7070-B657-4FC3-BB3F-B0CF05967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54A9-A81F-4BF5-9248-15ABB81DF2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7070-B657-4FC3-BB3F-B0CF05967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A54A9-A81F-4BF5-9248-15ABB81DF2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77070-B657-4FC3-BB3F-B0CF05967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Book Antiqua" pitchFamily="18" charset="0"/>
              </a:rPr>
              <a:t>Pertemuan</a:t>
            </a:r>
            <a:r>
              <a:rPr lang="en-US" sz="3200" dirty="0" smtClean="0">
                <a:latin typeface="Book Antiqua" pitchFamily="18" charset="0"/>
              </a:rPr>
              <a:t> 12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US" b="1" dirty="0" err="1" smtClean="0">
                <a:latin typeface="Book Antiqua" pitchFamily="18" charset="0"/>
              </a:rPr>
              <a:t>Obligasi</a:t>
            </a:r>
            <a:r>
              <a:rPr lang="en-US" b="1" dirty="0" smtClean="0">
                <a:latin typeface="Book Antiqua" pitchFamily="18" charset="0"/>
              </a:rPr>
              <a:t>, SUN </a:t>
            </a:r>
            <a:r>
              <a:rPr lang="en-US" b="1" dirty="0" err="1" smtClean="0">
                <a:latin typeface="Book Antiqua" pitchFamily="18" charset="0"/>
              </a:rPr>
              <a:t>dan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Efek</a:t>
            </a:r>
            <a:endParaRPr lang="en-US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Pertemuan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12</dc:title>
  <dc:creator>user</dc:creator>
  <cp:lastModifiedBy>user</cp:lastModifiedBy>
  <cp:revision>2</cp:revision>
  <dcterms:created xsi:type="dcterms:W3CDTF">2015-03-09T07:04:30Z</dcterms:created>
  <dcterms:modified xsi:type="dcterms:W3CDTF">2015-05-14T16:02:14Z</dcterms:modified>
</cp:coreProperties>
</file>