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58CA7-F9E6-47AE-9121-4767D5969AB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0A0C-F49F-4D81-A769-732E28481A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Pertemuan</a:t>
            </a:r>
            <a:r>
              <a:rPr lang="en-US" sz="3200" dirty="0" smtClean="0">
                <a:latin typeface="Book Antiqua" pitchFamily="18" charset="0"/>
              </a:rPr>
              <a:t> 13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Pertemuan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13</dc:title>
  <dc:creator>user</dc:creator>
  <cp:lastModifiedBy>user</cp:lastModifiedBy>
  <cp:revision>1</cp:revision>
  <dcterms:created xsi:type="dcterms:W3CDTF">2015-03-09T07:06:08Z</dcterms:created>
  <dcterms:modified xsi:type="dcterms:W3CDTF">2015-03-09T07:07:03Z</dcterms:modified>
</cp:coreProperties>
</file>