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2D14-AB75-45D8-808D-20B55469F947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C41B-739D-49A7-A077-6EB4F82CB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2D14-AB75-45D8-808D-20B55469F947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C41B-739D-49A7-A077-6EB4F82CB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2D14-AB75-45D8-808D-20B55469F947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C41B-739D-49A7-A077-6EB4F82CB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2D14-AB75-45D8-808D-20B55469F947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C41B-739D-49A7-A077-6EB4F82CB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2D14-AB75-45D8-808D-20B55469F947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C41B-739D-49A7-A077-6EB4F82CB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2D14-AB75-45D8-808D-20B55469F947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C41B-739D-49A7-A077-6EB4F82CB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2D14-AB75-45D8-808D-20B55469F947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C41B-739D-49A7-A077-6EB4F82CB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2D14-AB75-45D8-808D-20B55469F947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C41B-739D-49A7-A077-6EB4F82CB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2D14-AB75-45D8-808D-20B55469F947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C41B-739D-49A7-A077-6EB4F82CB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2D14-AB75-45D8-808D-20B55469F947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C41B-739D-49A7-A077-6EB4F82CB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2D14-AB75-45D8-808D-20B55469F947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C41B-739D-49A7-A077-6EB4F82CB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2D14-AB75-45D8-808D-20B55469F947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0C41B-739D-49A7-A077-6EB4F82CB8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Book Antiqua" pitchFamily="18" charset="0"/>
              </a:rPr>
              <a:t>Pertemuan</a:t>
            </a:r>
            <a:r>
              <a:rPr lang="en-US" sz="3200" dirty="0" smtClean="0">
                <a:latin typeface="Book Antiqua" pitchFamily="18" charset="0"/>
              </a:rPr>
              <a:t> 14</a:t>
            </a:r>
            <a:endParaRPr lang="en-US" sz="3200" dirty="0">
              <a:latin typeface="Book Antiqu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Pertemuan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14</dc:title>
  <dc:creator>user</dc:creator>
  <cp:lastModifiedBy>user</cp:lastModifiedBy>
  <cp:revision>1</cp:revision>
  <dcterms:created xsi:type="dcterms:W3CDTF">2015-03-09T07:07:15Z</dcterms:created>
  <dcterms:modified xsi:type="dcterms:W3CDTF">2015-03-09T07:08:24Z</dcterms:modified>
</cp:coreProperties>
</file>