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93BCA-A8BF-43B4-8BFC-162C65D35D46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A7924-AD3D-4BEE-8924-328113B815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A7924-AD3D-4BEE-8924-328113B815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A7924-AD3D-4BEE-8924-328113B8153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921B-A1D4-43DB-8117-B91EA1F8AC39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35DE-AE2F-4251-951F-3E9263D0209F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8906-69CE-4AFD-9CE9-B85DF08646E9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3975-A060-4A95-AB8E-92D561E6AA68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4938-6B81-4F8D-8B19-3CF0511F3E6A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0F3F-CFDE-4258-8E38-3C1330D3AB73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1376-B6B7-4777-8EF7-30861F2A4CB7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83BE-FD16-4C46-A337-6FE1DBD95B08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EA97-055D-4F86-A41B-888712CCFE12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DEEF-1B90-4D2D-94A9-7A78DD417685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B67-0CE0-4D47-89C1-331F1E811539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262E-BB87-4C91-BE16-B2040CC1A840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D5004-4DBD-4588-89E1-EADB236EF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>
                <a:latin typeface="Book Antiqua" pitchFamily="18" charset="0"/>
              </a:rPr>
              <a:t>Pertemuan</a:t>
            </a:r>
            <a:r>
              <a:rPr lang="en-US" sz="2800" dirty="0" smtClean="0">
                <a:latin typeface="Book Antiqua" pitchFamily="18" charset="0"/>
              </a:rPr>
              <a:t> 3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latin typeface="Book Antiqua" pitchFamily="18" charset="0"/>
              </a:rPr>
              <a:t>Fungsi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Akta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dalam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surat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berharga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dan</a:t>
            </a:r>
            <a:r>
              <a:rPr lang="en-US" b="1" dirty="0" smtClean="0">
                <a:latin typeface="Book Antiqua" pitchFamily="18" charset="0"/>
              </a:rPr>
              <a:t> Cara </a:t>
            </a:r>
            <a:r>
              <a:rPr lang="en-US" b="1" dirty="0" err="1" smtClean="0">
                <a:latin typeface="Book Antiqua" pitchFamily="18" charset="0"/>
              </a:rPr>
              <a:t>Pengalihan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rekta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sengaja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dibuat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/</a:t>
            </a:r>
            <a:r>
              <a:rPr lang="en-US" sz="2800" dirty="0" err="1" smtClean="0">
                <a:latin typeface="Book Antiqua" pitchFamily="18" charset="0"/>
              </a:rPr>
              <a:t>sukar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belikan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krn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klausul</a:t>
            </a:r>
            <a:r>
              <a:rPr lang="en-US" sz="2800" dirty="0" smtClean="0">
                <a:latin typeface="Book Antiqua" pitchFamily="18" charset="0"/>
              </a:rPr>
              <a:t> “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“ (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misal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lihat</a:t>
            </a:r>
            <a:r>
              <a:rPr lang="en-US" sz="2800" dirty="0" smtClean="0">
                <a:latin typeface="Book Antiqua" pitchFamily="18" charset="0"/>
              </a:rPr>
              <a:t> ps.110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2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ps</a:t>
            </a:r>
            <a:r>
              <a:rPr lang="en-US" sz="2800" dirty="0" smtClean="0">
                <a:latin typeface="Book Antiqua" pitchFamily="18" charset="0"/>
              </a:rPr>
              <a:t> 191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2 KUHD)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Peralihan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rekta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dilakukan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sesi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cessie</a:t>
            </a:r>
            <a:r>
              <a:rPr lang="en-US" sz="2800" dirty="0" smtClean="0">
                <a:latin typeface="Book Antiqua" pitchFamily="18" charset="0"/>
              </a:rPr>
              <a:t>) ps.613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1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2 </a:t>
            </a:r>
            <a:r>
              <a:rPr lang="en-US" sz="2800" dirty="0" err="1" smtClean="0">
                <a:latin typeface="Book Antiqua" pitchFamily="18" charset="0"/>
              </a:rPr>
              <a:t>KUHPerd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pengakuan</a:t>
            </a:r>
            <a:r>
              <a:rPr lang="en-US" sz="2800" b="1" dirty="0" smtClean="0">
                <a:latin typeface="Book Antiqua" pitchFamily="18" charset="0"/>
              </a:rPr>
              <a:t>/</a:t>
            </a:r>
            <a:r>
              <a:rPr lang="en-US" sz="2800" b="1" dirty="0" err="1" smtClean="0">
                <a:latin typeface="Book Antiqua" pitchFamily="18" charset="0"/>
              </a:rPr>
              <a:t>perintah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membayar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utang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atas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nama</a:t>
            </a:r>
            <a:r>
              <a:rPr lang="en-US" sz="2800" b="1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kalau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dialihkan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smtClean="0">
                <a:latin typeface="Book Antiqua" pitchFamily="18" charset="0"/>
              </a:rPr>
              <a:t>“</a:t>
            </a:r>
            <a:r>
              <a:rPr lang="en-US" sz="2800" b="1" dirty="0" err="1" smtClean="0">
                <a:latin typeface="Book Antiqua" pitchFamily="18" charset="0"/>
              </a:rPr>
              <a:t>sesi</a:t>
            </a:r>
            <a:r>
              <a:rPr lang="en-US" sz="2800" b="1" dirty="0" smtClean="0">
                <a:latin typeface="Book Antiqua" pitchFamily="18" charset="0"/>
              </a:rPr>
              <a:t>” </a:t>
            </a:r>
            <a:r>
              <a:rPr lang="en-US" sz="2800" dirty="0" smtClean="0">
                <a:latin typeface="Book Antiqua" pitchFamily="18" charset="0"/>
              </a:rPr>
              <a:t>(ps.613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1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2)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Book Antiqua" pitchFamily="18" charset="0"/>
              </a:rPr>
              <a:t>Fungsi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akta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dalam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Surat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Berharga</a:t>
            </a:r>
            <a:r>
              <a:rPr lang="en-US" sz="3600" dirty="0" smtClean="0">
                <a:latin typeface="Book Antiqua" pitchFamily="18" charset="0"/>
              </a:rPr>
              <a:t> </a:t>
            </a:r>
            <a:br>
              <a:rPr lang="en-US" sz="3600" dirty="0" smtClean="0">
                <a:latin typeface="Book Antiqua" pitchFamily="18" charset="0"/>
              </a:rPr>
            </a:b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dan</a:t>
            </a:r>
            <a:r>
              <a:rPr lang="en-US" sz="3600" dirty="0" smtClean="0">
                <a:latin typeface="Book Antiqua" pitchFamily="18" charset="0"/>
              </a:rPr>
              <a:t> Cara </a:t>
            </a:r>
            <a:r>
              <a:rPr lang="en-US" sz="3600" dirty="0" err="1" smtClean="0">
                <a:latin typeface="Book Antiqua" pitchFamily="18" charset="0"/>
              </a:rPr>
              <a:t>Peralihan</a:t>
            </a:r>
            <a:r>
              <a:rPr lang="en-US" sz="3600" dirty="0" smtClean="0">
                <a:latin typeface="Book Antiqua" pitchFamily="18" charset="0"/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salah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unsur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pokok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ini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membuktikan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b="1" dirty="0" err="1" smtClean="0">
                <a:latin typeface="Book Antiqua" pitchFamily="18" charset="0"/>
              </a:rPr>
              <a:t>Akta</a:t>
            </a:r>
            <a:r>
              <a:rPr lang="en-US" b="1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adalah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ditanda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tangani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sengaja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dibuat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utk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dipergunakan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sebagai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alat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tentang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terjadinya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suatu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perbuatan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hukum</a:t>
            </a:r>
            <a:r>
              <a:rPr lang="en-US" dirty="0" smtClean="0">
                <a:latin typeface="Book Antiqua" pitchFamily="18" charset="0"/>
              </a:rPr>
              <a:t>. (</a:t>
            </a:r>
            <a:r>
              <a:rPr lang="en-US" dirty="0" err="1" smtClean="0">
                <a:latin typeface="Book Antiqua" pitchFamily="18" charset="0"/>
              </a:rPr>
              <a:t>mis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perj.kontrak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kantor</a:t>
            </a:r>
            <a:r>
              <a:rPr lang="en-US" dirty="0" smtClean="0">
                <a:latin typeface="Book Antiqua" pitchFamily="18" charset="0"/>
              </a:rPr>
              <a:t>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sama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dgn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perjajian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sewa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rumah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u="sng" dirty="0" err="1" smtClean="0">
                <a:latin typeface="Book Antiqua" pitchFamily="18" charset="0"/>
              </a:rPr>
              <a:t>fungsinya</a:t>
            </a:r>
            <a:r>
              <a:rPr lang="en-US" u="sng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sebagai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alat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perjanjian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saja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Tapi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dlm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kaitan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dgn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, </a:t>
            </a:r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sebagai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perjanjian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tapi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juga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sebagai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syarat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perjanjian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dgn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kata</a:t>
            </a:r>
            <a:r>
              <a:rPr lang="en-US" dirty="0" smtClean="0">
                <a:latin typeface="Book Antiqua" pitchFamily="18" charset="0"/>
              </a:rPr>
              <a:t> lain </a:t>
            </a:r>
            <a:r>
              <a:rPr lang="en-US" dirty="0" err="1" smtClean="0">
                <a:latin typeface="Book Antiqua" pitchFamily="18" charset="0"/>
              </a:rPr>
              <a:t>tanpa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perjanjian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ada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Kesimpulan</a:t>
            </a:r>
            <a:r>
              <a:rPr lang="en-US" u="sng" dirty="0" smtClean="0">
                <a:latin typeface="Book Antiqua" pitchFamily="18" charset="0"/>
              </a:rPr>
              <a:t> </a:t>
            </a:r>
            <a:r>
              <a:rPr lang="en-US" u="sng" dirty="0" err="1" smtClean="0">
                <a:latin typeface="Book Antiqua" pitchFamily="18" charset="0"/>
              </a:rPr>
              <a:t>fungsi</a:t>
            </a:r>
            <a:r>
              <a:rPr lang="en-US" u="sng" dirty="0" smtClean="0">
                <a:latin typeface="Book Antiqua" pitchFamily="18" charset="0"/>
              </a:rPr>
              <a:t> </a:t>
            </a:r>
            <a:r>
              <a:rPr lang="en-US" u="sng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kaitan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Book Antiqua" pitchFamily="18" charset="0"/>
              </a:rPr>
              <a:t>Sebagai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alat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tentang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adanya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suatu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perbuatan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hukum</a:t>
            </a:r>
            <a:r>
              <a:rPr lang="en-US" dirty="0" smtClean="0">
                <a:latin typeface="Book Antiqua" pitchFamily="18" charset="0"/>
              </a:rPr>
              <a:t>  (</a:t>
            </a:r>
            <a:r>
              <a:rPr lang="en-US" dirty="0" err="1" smtClean="0">
                <a:latin typeface="Book Antiqua" pitchFamily="18" charset="0"/>
              </a:rPr>
              <a:t>perjanjian</a:t>
            </a:r>
            <a:r>
              <a:rPr lang="en-US" dirty="0" smtClean="0">
                <a:latin typeface="Book Antiqua" pitchFamily="18" charset="0"/>
              </a:rPr>
              <a:t>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latin typeface="Book Antiqua" pitchFamily="18" charset="0"/>
              </a:rPr>
              <a:t>Merupakan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syarat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adanya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bestaansvoorwaarde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err="1" smtClean="0">
                <a:latin typeface="Book Antiqua" pitchFamily="18" charset="0"/>
              </a:rPr>
              <a:t>perbuatan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hukum</a:t>
            </a:r>
            <a:r>
              <a:rPr lang="en-US" dirty="0" smtClean="0">
                <a:latin typeface="Book Antiqua" pitchFamily="18" charset="0"/>
              </a:rPr>
              <a:t>/</a:t>
            </a:r>
            <a:r>
              <a:rPr lang="en-US" dirty="0" err="1" smtClean="0">
                <a:latin typeface="Book Antiqua" pitchFamily="18" charset="0"/>
              </a:rPr>
              <a:t>perjanjian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tersebut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demikian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fungsi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alat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perjanjian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“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perjanjian</a:t>
            </a:r>
            <a:r>
              <a:rPr lang="en-US" sz="2800" dirty="0" smtClean="0">
                <a:latin typeface="Book Antiqua" pitchFamily="18" charset="0"/>
              </a:rPr>
              <a:t>”</a:t>
            </a:r>
            <a:r>
              <a:rPr lang="en-US" sz="2800" dirty="0" smtClean="0">
                <a:latin typeface="Book Antiqua" pitchFamily="18" charset="0"/>
              </a:rPr>
              <a:t> .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perjanjian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Debitur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masing-masing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bertanggung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jawab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perikatan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tsb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baik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bagi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Deb</a:t>
            </a:r>
            <a:r>
              <a:rPr lang="en-US" sz="2800" dirty="0" err="1" smtClean="0">
                <a:latin typeface="Book Antiqua" pitchFamily="18" charset="0"/>
              </a:rPr>
              <a:t>itur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perjanjian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sifat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konsensual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adalagi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perjanjian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bersifat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riil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</a:t>
            </a:r>
            <a:r>
              <a:rPr lang="en-US" sz="2800" dirty="0" err="1" smtClean="0">
                <a:latin typeface="Book Antiqua" pitchFamily="18" charset="0"/>
              </a:rPr>
              <a:t>imana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sepakat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diserahkan</a:t>
            </a:r>
            <a:r>
              <a:rPr lang="en-US" sz="2800" dirty="0" smtClean="0">
                <a:latin typeface="Book Antiqua" pitchFamily="18" charset="0"/>
              </a:rPr>
              <a:t> ( </a:t>
            </a:r>
            <a:r>
              <a:rPr lang="en-US" sz="2800" dirty="0" err="1" smtClean="0">
                <a:latin typeface="Book Antiqua" pitchFamily="18" charset="0"/>
              </a:rPr>
              <a:t>perj.hibah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pinjam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pakai</a:t>
            </a:r>
            <a:r>
              <a:rPr lang="en-US" sz="2800" dirty="0" err="1" smtClean="0">
                <a:latin typeface="Book Antiqua" pitchFamily="18" charset="0"/>
              </a:rPr>
              <a:t>,dll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Debitur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diserahkan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jawab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debitur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terlaksananya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perikatan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AKTA.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Contoh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perikatan</a:t>
            </a:r>
            <a:r>
              <a:rPr lang="en-US" sz="2400" dirty="0" smtClean="0">
                <a:latin typeface="Book Antiqua" pitchFamily="18" charset="0"/>
              </a:rPr>
              <a:t> : 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smtClean="0">
                <a:latin typeface="Book Antiqua" pitchFamily="18" charset="0"/>
              </a:rPr>
              <a:t>A </a:t>
            </a:r>
            <a:r>
              <a:rPr lang="en-US" sz="2400" dirty="0" err="1" smtClean="0">
                <a:latin typeface="Book Antiqua" pitchFamily="18" charset="0"/>
              </a:rPr>
              <a:t>pinjam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juta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B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kesepakatan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maka</a:t>
            </a:r>
            <a:r>
              <a:rPr lang="en-US" sz="2400" dirty="0" smtClean="0">
                <a:latin typeface="Book Antiqua" pitchFamily="18" charset="0"/>
              </a:rPr>
              <a:t> B </a:t>
            </a:r>
            <a:r>
              <a:rPr lang="en-US" sz="2400" dirty="0" err="1" smtClean="0">
                <a:latin typeface="Book Antiqua" pitchFamily="18" charset="0"/>
              </a:rPr>
              <a:t>serahkan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A. </a:t>
            </a:r>
            <a:r>
              <a:rPr lang="en-US" sz="2400" dirty="0" err="1" smtClean="0">
                <a:latin typeface="Book Antiqua" pitchFamily="18" charset="0"/>
              </a:rPr>
              <a:t>Kemudian</a:t>
            </a:r>
            <a:r>
              <a:rPr lang="en-US" sz="2400" dirty="0" smtClean="0">
                <a:latin typeface="Book Antiqua" pitchFamily="18" charset="0"/>
              </a:rPr>
              <a:t> A </a:t>
            </a:r>
            <a:r>
              <a:rPr lang="en-US" sz="2400" dirty="0" err="1" smtClean="0">
                <a:latin typeface="Book Antiqua" pitchFamily="18" charset="0"/>
              </a:rPr>
              <a:t>buat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pengakuan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hutang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ditanda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tangani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A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diserahkan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B , </a:t>
            </a:r>
            <a:r>
              <a:rPr lang="en-US" sz="2400" dirty="0" err="1" smtClean="0">
                <a:latin typeface="Book Antiqua" pitchFamily="18" charset="0"/>
              </a:rPr>
              <a:t>maka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perikatan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disebut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perikatan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pengakuan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hutang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nanti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membayar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kembali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bunga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dijanjikan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disini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mengandung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perikatan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debitur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saja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disebut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“</a:t>
            </a:r>
            <a:r>
              <a:rPr lang="en-US" sz="2400" b="1" dirty="0" err="1" smtClean="0">
                <a:latin typeface="Book Antiqua" pitchFamily="18" charset="0"/>
              </a:rPr>
              <a:t>akta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perikatan</a:t>
            </a:r>
            <a:r>
              <a:rPr lang="en-US" sz="2400" dirty="0" smtClean="0">
                <a:latin typeface="Book Antiqua" pitchFamily="18" charset="0"/>
              </a:rPr>
              <a:t> “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kertas</a:t>
            </a:r>
            <a:r>
              <a:rPr lang="en-US" sz="2400" dirty="0" smtClean="0">
                <a:latin typeface="Book Antiqua" pitchFamily="18" charset="0"/>
              </a:rPr>
              <a:t> bank, </a:t>
            </a:r>
            <a:r>
              <a:rPr lang="en-US" sz="2400" dirty="0" err="1" smtClean="0">
                <a:latin typeface="Book Antiqua" pitchFamily="18" charset="0"/>
              </a:rPr>
              <a:t>adalah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promes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pembawa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Gubernur</a:t>
            </a:r>
            <a:r>
              <a:rPr lang="en-US" sz="2400" dirty="0" smtClean="0">
                <a:latin typeface="Book Antiqua" pitchFamily="18" charset="0"/>
              </a:rPr>
              <a:t> BI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pemeganya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sebagai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kreditur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utk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tagih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pada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debitur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waktu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bayar</a:t>
            </a:r>
            <a:r>
              <a:rPr lang="en-US" sz="2400" dirty="0" smtClean="0">
                <a:latin typeface="Book Antiqua" pitchFamily="18" charset="0"/>
              </a:rPr>
              <a:t>.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merupakan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perikatan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misalnya</a:t>
            </a:r>
            <a:r>
              <a:rPr lang="en-US" sz="2400" dirty="0" smtClean="0">
                <a:latin typeface="Book Antiqua" pitchFamily="18" charset="0"/>
              </a:rPr>
              <a:t> :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. </a:t>
            </a:r>
            <a:r>
              <a:rPr lang="en-US" sz="2400" dirty="0" err="1" smtClean="0">
                <a:latin typeface="Book Antiqua" pitchFamily="18" charset="0"/>
              </a:rPr>
              <a:t>cek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aksep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promes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saham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obligasi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cartaer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partai</a:t>
            </a:r>
            <a:r>
              <a:rPr lang="en-US" sz="2400" dirty="0" smtClean="0">
                <a:latin typeface="Book Antiqua" pitchFamily="18" charset="0"/>
              </a:rPr>
              <a:t>, delivery order,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rekta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bukti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diri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pengakuan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utang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perintah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membayar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nama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dirty="0" err="1" smtClean="0">
                <a:latin typeface="Book Antiqua" pitchFamily="18" charset="0"/>
              </a:rPr>
              <a:t>bilyet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giro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lain-lain.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Book Antiqua" pitchFamily="18" charset="0"/>
              </a:rPr>
              <a:t>Cara </a:t>
            </a:r>
            <a:r>
              <a:rPr lang="en-US" sz="3200" dirty="0" err="1" smtClean="0">
                <a:latin typeface="Book Antiqua" pitchFamily="18" charset="0"/>
              </a:rPr>
              <a:t>pengalihan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Pengalihan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milik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kebendaan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dua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syarat</a:t>
            </a:r>
            <a:r>
              <a:rPr lang="en-US" sz="2400" dirty="0" smtClean="0">
                <a:latin typeface="Book Antiqua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Penyerahan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pemilik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sah</a:t>
            </a:r>
            <a:r>
              <a:rPr lang="en-US" sz="24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Penyerahan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harus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dasar</a:t>
            </a:r>
            <a:r>
              <a:rPr lang="en-US" sz="2400" dirty="0" smtClean="0">
                <a:latin typeface="Book Antiqua" pitchFamily="18" charset="0"/>
              </a:rPr>
              <a:t> alas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sah</a:t>
            </a:r>
            <a:r>
              <a:rPr lang="en-US" sz="2400" dirty="0" smtClean="0">
                <a:latin typeface="Book Antiqua" pitchFamily="18" charset="0"/>
              </a:rPr>
              <a:t>.(note </a:t>
            </a:r>
            <a:r>
              <a:rPr lang="en-US" sz="2400" dirty="0" err="1" smtClean="0">
                <a:latin typeface="Book Antiqua" pitchFamily="18" charset="0"/>
              </a:rPr>
              <a:t>utk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srt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dgn</a:t>
            </a:r>
            <a:r>
              <a:rPr lang="en-US" sz="2400" dirty="0" smtClean="0">
                <a:latin typeface="Book Antiqua" pitchFamily="18" charset="0"/>
              </a:rPr>
              <a:t> “ </a:t>
            </a:r>
            <a:r>
              <a:rPr lang="en-US" sz="2400" dirty="0" err="1" smtClean="0">
                <a:latin typeface="Book Antiqua" pitchFamily="18" charset="0"/>
              </a:rPr>
              <a:t>bezit</a:t>
            </a:r>
            <a:r>
              <a:rPr lang="en-US" sz="2400" dirty="0" smtClean="0">
                <a:latin typeface="Book Antiqua" pitchFamily="18" charset="0"/>
              </a:rPr>
              <a:t>” </a:t>
            </a:r>
            <a:r>
              <a:rPr lang="en-US" sz="2400" dirty="0" err="1" smtClean="0">
                <a:latin typeface="Book Antiqua" pitchFamily="18" charset="0"/>
              </a:rPr>
              <a:t>ps</a:t>
            </a:r>
            <a:r>
              <a:rPr lang="en-US" sz="2400" dirty="0" smtClean="0">
                <a:latin typeface="Book Antiqua" pitchFamily="18" charset="0"/>
              </a:rPr>
              <a:t> 1977 </a:t>
            </a:r>
            <a:r>
              <a:rPr lang="en-US" sz="2400" dirty="0" err="1" smtClean="0">
                <a:latin typeface="Book Antiqua" pitchFamily="18" charset="0"/>
              </a:rPr>
              <a:t>KUHPerd</a:t>
            </a:r>
            <a:r>
              <a:rPr lang="en-US" sz="2400" dirty="0" smtClean="0">
                <a:latin typeface="Book Antiqua" pitchFamily="18" charset="0"/>
              </a:rPr>
              <a:t>.)</a:t>
            </a:r>
          </a:p>
          <a:p>
            <a:pPr marL="514350" indent="-514350"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Pengalihan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(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nama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pembawa</a:t>
            </a:r>
            <a:r>
              <a:rPr lang="en-US" sz="2400" dirty="0" smtClean="0">
                <a:latin typeface="Book Antiqua" pitchFamily="18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nama</a:t>
            </a:r>
            <a:r>
              <a:rPr lang="en-US" sz="2400" dirty="0" smtClean="0">
                <a:latin typeface="Book Antiqua" pitchFamily="18" charset="0"/>
              </a:rPr>
              <a:t> : (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cek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pengalihan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cara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andosemen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endossement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dgn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kata-kata</a:t>
            </a:r>
            <a:r>
              <a:rPr lang="en-US" sz="2400" dirty="0" smtClean="0">
                <a:latin typeface="Book Antiqua" pitchFamily="18" charset="0"/>
              </a:rPr>
              <a:t> : “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sdr.Antoni</a:t>
            </a:r>
            <a:r>
              <a:rPr lang="en-US" sz="2400" dirty="0" smtClean="0">
                <a:latin typeface="Book Antiqua" pitchFamily="18" charset="0"/>
              </a:rPr>
              <a:t> “</a:t>
            </a:r>
            <a:r>
              <a:rPr lang="en-US" sz="2400" dirty="0" err="1" smtClean="0">
                <a:latin typeface="Book Antiqua" pitchFamily="18" charset="0"/>
              </a:rPr>
              <a:t>ditanggali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ditanda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tangani</a:t>
            </a:r>
            <a:r>
              <a:rPr lang="en-US" sz="2400" dirty="0" smtClean="0">
                <a:latin typeface="Book Antiqua" pitchFamily="18" charset="0"/>
              </a:rPr>
              <a:t>. </a:t>
            </a:r>
            <a:r>
              <a:rPr lang="en-US" sz="2400" dirty="0" err="1" smtClean="0">
                <a:latin typeface="Book Antiqua" pitchFamily="18" charset="0"/>
              </a:rPr>
              <a:t>Jadi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endosemen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perbuatan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hukum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akibatkan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pindahnya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milik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akta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orang</a:t>
            </a:r>
            <a:r>
              <a:rPr lang="en-US" sz="2400" dirty="0" smtClean="0">
                <a:latin typeface="Book Antiqua" pitchFamily="18" charset="0"/>
              </a:rPr>
              <a:t> lain.</a:t>
            </a:r>
            <a:r>
              <a:rPr lang="en-US" sz="2400" dirty="0" smtClean="0">
                <a:latin typeface="Book Antiqua" pitchFamily="18" charset="0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endosemen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sempurna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lagi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endosemen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blanko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kredibitur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alias </a:t>
            </a:r>
            <a:r>
              <a:rPr lang="en-US" sz="2800" dirty="0" err="1" smtClean="0">
                <a:latin typeface="Book Antiqua" pitchFamily="18" charset="0"/>
              </a:rPr>
              <a:t>blanko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memberikan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paraf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dibelakang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.(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, ps.110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1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ps.191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(1).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2.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;  </a:t>
            </a:r>
            <a:r>
              <a:rPr lang="en-US" sz="2800" dirty="0" err="1" smtClean="0">
                <a:latin typeface="Book Antiqua" pitchFamily="18" charset="0"/>
              </a:rPr>
              <a:t>pengalihannya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endosemen</a:t>
            </a:r>
            <a:r>
              <a:rPr lang="en-US" sz="2800" dirty="0" smtClean="0">
                <a:latin typeface="Book Antiqua" pitchFamily="18" charset="0"/>
              </a:rPr>
              <a:t>. (ps.613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3  </a:t>
            </a:r>
            <a:r>
              <a:rPr lang="en-US" sz="2800" dirty="0" err="1" smtClean="0">
                <a:latin typeface="Book Antiqua" pitchFamily="18" charset="0"/>
              </a:rPr>
              <a:t>KUHPert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3.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pembawa</a:t>
            </a:r>
            <a:r>
              <a:rPr lang="en-US" sz="2800" dirty="0" smtClean="0">
                <a:latin typeface="Book Antiqua" pitchFamily="18" charset="0"/>
              </a:rPr>
              <a:t> : </a:t>
            </a:r>
            <a:r>
              <a:rPr lang="en-US" sz="2800" dirty="0" err="1" smtClean="0">
                <a:latin typeface="Book Antiqua" pitchFamily="18" charset="0"/>
              </a:rPr>
              <a:t>pengalihan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laun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fisik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kpd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baru</a:t>
            </a:r>
            <a:r>
              <a:rPr lang="en-US" sz="2800" dirty="0" smtClean="0">
                <a:latin typeface="Book Antiqua" pitchFamily="18" charset="0"/>
              </a:rPr>
              <a:t> (ps.613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3 </a:t>
            </a:r>
            <a:r>
              <a:rPr lang="en-US" sz="2800" dirty="0" err="1" smtClean="0">
                <a:latin typeface="Book Antiqua" pitchFamily="18" charset="0"/>
              </a:rPr>
              <a:t>KUHPer</a:t>
            </a:r>
            <a:r>
              <a:rPr lang="en-US" sz="2800" dirty="0" smtClean="0">
                <a:latin typeface="Book Antiqua" pitchFamily="18" charset="0"/>
              </a:rPr>
              <a:t>). </a:t>
            </a:r>
            <a:r>
              <a:rPr lang="en-US" sz="2800" dirty="0" err="1" smtClean="0">
                <a:latin typeface="Book Antiqua" pitchFamily="18" charset="0"/>
              </a:rPr>
              <a:t>Tapi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pengalihandengan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“</a:t>
            </a:r>
            <a:r>
              <a:rPr lang="en-US" sz="2800" dirty="0" err="1" smtClean="0">
                <a:latin typeface="Book Antiqua" pitchFamily="18" charset="0"/>
              </a:rPr>
              <a:t>sesi”dengan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tetap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perhatikan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milik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kebendaan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disyaratkan</a:t>
            </a:r>
            <a:r>
              <a:rPr lang="en-US" sz="2800" dirty="0" smtClean="0">
                <a:latin typeface="Book Antiqua" pitchFamily="18" charset="0"/>
              </a:rPr>
              <a:t>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Pengalihan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Surat</a:t>
            </a:r>
            <a:r>
              <a:rPr lang="en-US" sz="3200" dirty="0" smtClean="0">
                <a:latin typeface="Book Antiqua" pitchFamily="18" charset="0"/>
              </a:rPr>
              <a:t> yang </a:t>
            </a:r>
            <a:r>
              <a:rPr lang="en-US" sz="3200" dirty="0" err="1" smtClean="0">
                <a:latin typeface="Book Antiqua" pitchFamily="18" charset="0"/>
              </a:rPr>
              <a:t>berharga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rekta</a:t>
            </a:r>
            <a:r>
              <a:rPr lang="en-US" sz="2800" dirty="0" smtClean="0">
                <a:latin typeface="Book Antiqua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diri</a:t>
            </a:r>
            <a:r>
              <a:rPr lang="en-US" sz="2800" dirty="0" smtClean="0">
                <a:latin typeface="Book Antiqua" pitchFamily="18" charset="0"/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pengakuan</a:t>
            </a:r>
            <a:r>
              <a:rPr lang="en-US" sz="2800" dirty="0" smtClean="0">
                <a:latin typeface="Book Antiqua" pitchFamily="18" charset="0"/>
              </a:rPr>
              <a:t> /</a:t>
            </a:r>
            <a:r>
              <a:rPr lang="en-US" sz="2800" dirty="0" err="1" smtClean="0">
                <a:latin typeface="Book Antiqua" pitchFamily="18" charset="0"/>
              </a:rPr>
              <a:t>perintah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Secara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umum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yag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ingin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dialihkan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 lain. </a:t>
            </a:r>
            <a:r>
              <a:rPr lang="en-US" sz="2800" dirty="0" err="1" smtClean="0">
                <a:latin typeface="Book Antiqua" pitchFamily="18" charset="0"/>
              </a:rPr>
              <a:t>Karcis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tiket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restribusi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titipan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KTP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lain-</a:t>
            </a:r>
            <a:r>
              <a:rPr lang="en-US" sz="2800" dirty="0" err="1" smtClean="0">
                <a:latin typeface="Book Antiqua" pitchFamily="18" charset="0"/>
              </a:rPr>
              <a:t>lainnya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bahwa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kreditur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berhak</a:t>
            </a:r>
            <a:r>
              <a:rPr lang="en-US" sz="2800" dirty="0" smtClean="0">
                <a:latin typeface="Book Antiqua" pitchFamily="18" charset="0"/>
              </a:rPr>
              <a:t>.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belikan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5004-4DBD-4588-89E1-EADB236EFAF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35</Words>
  <Application>Microsoft Office PowerPoint</Application>
  <PresentationFormat>On-screen Show (4:3)</PresentationFormat>
  <Paragraphs>46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3</vt:lpstr>
      <vt:lpstr>Fungsi akta dalam Surat Berharga   dan Cara Peralihan. </vt:lpstr>
      <vt:lpstr>Slide 3</vt:lpstr>
      <vt:lpstr>Slide 4</vt:lpstr>
      <vt:lpstr>Slide 5</vt:lpstr>
      <vt:lpstr>Slide 6</vt:lpstr>
      <vt:lpstr>Cara pengalihan :</vt:lpstr>
      <vt:lpstr>Slide 8</vt:lpstr>
      <vt:lpstr>Pengalihan Surat yang berharga 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user</dc:creator>
  <cp:lastModifiedBy>user</cp:lastModifiedBy>
  <cp:revision>33</cp:revision>
  <dcterms:created xsi:type="dcterms:W3CDTF">2015-03-04T09:01:20Z</dcterms:created>
  <dcterms:modified xsi:type="dcterms:W3CDTF">2015-03-13T16:04:01Z</dcterms:modified>
</cp:coreProperties>
</file>