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F8B99-A801-4328-9D7D-9675E48D807E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85598-5492-4B95-8D09-B77CDB1DD5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CB42-F8D4-4270-8BEE-9FF59F5EEE6E}" type="datetime1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6D7-F38E-493B-AFEC-41C7CC3BB3BA}" type="datetime1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D497-A1B9-438B-BE65-9085D216755E}" type="datetime1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914C-37FB-4943-A2EA-898070738E98}" type="datetime1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A761-BE9F-4344-8903-3AB79A7435BD}" type="datetime1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53E0-4749-4A9C-9DC8-CBE4795C5852}" type="datetime1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F2B2-1B3F-4CFB-814C-6B989D5E28A6}" type="datetime1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AD9E-9550-4CB8-BFE6-13136A5D3DDB}" type="datetime1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BA2D-EE21-45B4-AFC1-65F605B5A7D6}" type="datetime1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23E-ED7C-4BBE-AB75-B2C2EA78A309}" type="datetime1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F916-D32A-4C12-879F-479100E7620E}" type="datetime1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6A8F8-20BB-4863-9FB9-90ADDED2AF45}" type="datetime1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99C0A-FA91-4B26-BB96-06D774FFC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 smtClean="0">
                <a:latin typeface="Book Antiqua" pitchFamily="18" charset="0"/>
              </a:rPr>
              <a:t>Pertemuan</a:t>
            </a:r>
            <a:r>
              <a:rPr lang="en-US" sz="3200" dirty="0" smtClean="0">
                <a:latin typeface="Book Antiqua" pitchFamily="18" charset="0"/>
              </a:rPr>
              <a:t> 5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smtClean="0">
                <a:latin typeface="Book Antiqua" pitchFamily="18" charset="0"/>
              </a:rPr>
              <a:t>Wesel </a:t>
            </a:r>
            <a:r>
              <a:rPr lang="en-US" dirty="0" err="1" smtClean="0">
                <a:latin typeface="Book Antiqua" pitchFamily="18" charset="0"/>
              </a:rPr>
              <a:t>Rekta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Avalis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Akseptasi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Book Antiqua" pitchFamily="18" charset="0"/>
              </a:rPr>
              <a:t>Adanya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keharusan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akseptasi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dimaksudkan</a:t>
            </a:r>
            <a:r>
              <a:rPr lang="en-US" sz="2800" dirty="0" smtClean="0">
                <a:latin typeface="Book Antiqua" pitchFamily="18" charset="0"/>
              </a:rPr>
              <a:t>  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mestikan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tersangkut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menjamin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bayarnya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Sedangkan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larangan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akseptasi</a:t>
            </a:r>
            <a:r>
              <a:rPr lang="en-US" sz="2800" dirty="0" smtClean="0">
                <a:latin typeface="Book Antiqua" pitchFamily="18" charset="0"/>
              </a:rPr>
              <a:t> (non acceptable) </a:t>
            </a:r>
            <a:r>
              <a:rPr lang="en-US" sz="2800" dirty="0" err="1" smtClean="0">
                <a:latin typeface="Book Antiqua" pitchFamily="18" charset="0"/>
              </a:rPr>
              <a:t>harus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penerbit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menempatkan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klausula</a:t>
            </a:r>
            <a:r>
              <a:rPr lang="en-US" sz="2800" dirty="0" smtClean="0">
                <a:latin typeface="Book Antiqua" pitchFamily="18" charset="0"/>
              </a:rPr>
              <a:t> non acceptable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penerbit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endosan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jamin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akseptasi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tetapi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hanya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jamin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saja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Bentuk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akseptasi</a:t>
            </a:r>
            <a:r>
              <a:rPr lang="en-US" sz="2800" dirty="0" smtClean="0">
                <a:latin typeface="Book Antiqua" pitchFamily="18" charset="0"/>
              </a:rPr>
              <a:t>  ; </a:t>
            </a:r>
            <a:r>
              <a:rPr lang="en-US" sz="2800" dirty="0" err="1" smtClean="0">
                <a:latin typeface="Book Antiqua" pitchFamily="18" charset="0"/>
              </a:rPr>
              <a:t>setiap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akseptasi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harus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ditulis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didalam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berbunyi</a:t>
            </a:r>
            <a:r>
              <a:rPr lang="en-US" sz="2800" dirty="0" smtClean="0">
                <a:latin typeface="Book Antiqua" pitchFamily="18" charset="0"/>
              </a:rPr>
              <a:t> “ </a:t>
            </a:r>
            <a:r>
              <a:rPr lang="en-US" sz="2800" dirty="0" err="1" smtClean="0">
                <a:latin typeface="Book Antiqua" pitchFamily="18" charset="0"/>
              </a:rPr>
              <a:t>sanggup</a:t>
            </a:r>
            <a:r>
              <a:rPr lang="en-US" sz="2800" dirty="0" smtClean="0">
                <a:latin typeface="Book Antiqua" pitchFamily="18" charset="0"/>
              </a:rPr>
              <a:t>” 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disetujui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kata</a:t>
            </a:r>
            <a:r>
              <a:rPr lang="en-US" sz="2800" dirty="0" smtClean="0">
                <a:latin typeface="Book Antiqua" pitchFamily="18" charset="0"/>
              </a:rPr>
              <a:t> lain  yang </a:t>
            </a:r>
            <a:r>
              <a:rPr lang="en-US" sz="2800" dirty="0" err="1" smtClean="0">
                <a:latin typeface="Book Antiqua" pitchFamily="18" charset="0"/>
              </a:rPr>
              <a:t>sama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maksudnya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tersangkut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Kata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akseptasi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dpt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ditempatkan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bagian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muka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bagian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dibelakang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semacam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tangani</a:t>
            </a:r>
            <a:r>
              <a:rPr lang="en-US" sz="2800" dirty="0" smtClean="0">
                <a:latin typeface="Book Antiqua" pitchFamily="18" charset="0"/>
              </a:rPr>
              <a:t> (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disebut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akseptan</a:t>
            </a:r>
            <a:r>
              <a:rPr lang="en-US" sz="2800" dirty="0" smtClean="0">
                <a:latin typeface="Book Antiqua" pitchFamily="18" charset="0"/>
              </a:rPr>
              <a:t>)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Book Antiqua" pitchFamily="18" charset="0"/>
              </a:rPr>
              <a:t>Wesel </a:t>
            </a:r>
            <a:r>
              <a:rPr lang="en-US" sz="3200" dirty="0" err="1" smtClean="0">
                <a:latin typeface="Book Antiqua" pitchFamily="18" charset="0"/>
              </a:rPr>
              <a:t>Rekta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>
                <a:latin typeface="Book Antiqua" pitchFamily="18" charset="0"/>
              </a:rPr>
              <a:t>	Wesel </a:t>
            </a:r>
            <a:r>
              <a:rPr lang="en-US" sz="2800" dirty="0" err="1" smtClean="0">
                <a:latin typeface="Book Antiqua" pitchFamily="18" charset="0"/>
              </a:rPr>
              <a:t>Rekta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rekta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wissel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diberi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klausul</a:t>
            </a:r>
            <a:r>
              <a:rPr lang="en-US" sz="2800" dirty="0" smtClean="0">
                <a:latin typeface="Book Antiqua" pitchFamily="18" charset="0"/>
              </a:rPr>
              <a:t>  “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“. </a:t>
            </a:r>
            <a:r>
              <a:rPr lang="en-US" sz="2800" dirty="0" err="1" smtClean="0">
                <a:latin typeface="Book Antiqua" pitchFamily="18" charset="0"/>
              </a:rPr>
              <a:t>Karena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undang-undang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mengharuskan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penerima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diganti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 lain. </a:t>
            </a:r>
            <a:r>
              <a:rPr lang="en-US" sz="2800" dirty="0" err="1" smtClean="0">
                <a:latin typeface="Book Antiqua" pitchFamily="18" charset="0"/>
              </a:rPr>
              <a:t>Tapi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kalau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tujuan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kedua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diganti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lain </a:t>
            </a:r>
            <a:r>
              <a:rPr lang="en-US" sz="2800" dirty="0" err="1" smtClean="0">
                <a:latin typeface="Book Antiqua" pitchFamily="18" charset="0"/>
              </a:rPr>
              <a:t>maka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klausul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t</a:t>
            </a:r>
            <a:r>
              <a:rPr lang="en-US" sz="2800" u="sng" dirty="0" err="1" smtClean="0">
                <a:latin typeface="Book Antiqua" pitchFamily="18" charset="0"/>
              </a:rPr>
              <a:t>idak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u="sng" dirty="0" err="1" smtClean="0">
                <a:latin typeface="Book Antiqua" pitchFamily="18" charset="0"/>
              </a:rPr>
              <a:t>kepada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u="sng" dirty="0" err="1" smtClean="0">
                <a:latin typeface="Book Antiqua" pitchFamily="18" charset="0"/>
              </a:rPr>
              <a:t>pengganti</a:t>
            </a:r>
            <a:r>
              <a:rPr lang="en-US" sz="2800" u="sng" dirty="0" smtClean="0">
                <a:latin typeface="Book Antiqua" pitchFamily="18" charset="0"/>
              </a:rPr>
              <a:t>.</a:t>
            </a:r>
            <a:r>
              <a:rPr lang="en-US" sz="2800" dirty="0" smtClean="0">
                <a:latin typeface="Book Antiqua" pitchFamily="18" charset="0"/>
              </a:rPr>
              <a:t>  </a:t>
            </a:r>
            <a:endParaRPr lang="en-US" sz="2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 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rekta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lain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bisa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diserahkan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andosemen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tapi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cesi</a:t>
            </a:r>
            <a:r>
              <a:rPr lang="en-US" sz="2800" dirty="0" smtClean="0">
                <a:latin typeface="Book Antiqua" pitchFamily="18" charset="0"/>
              </a:rPr>
              <a:t>.(Ps 110 </a:t>
            </a:r>
            <a:r>
              <a:rPr lang="en-US" sz="2800" dirty="0" err="1" smtClean="0">
                <a:latin typeface="Book Antiqua" pitchFamily="18" charset="0"/>
              </a:rPr>
              <a:t>ayat</a:t>
            </a:r>
            <a:r>
              <a:rPr lang="en-US" sz="2800" dirty="0" smtClean="0">
                <a:latin typeface="Book Antiqua" pitchFamily="18" charset="0"/>
              </a:rPr>
              <a:t> 2 KHUD).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Book Antiqua" pitchFamily="18" charset="0"/>
              </a:rPr>
              <a:t>Beda </a:t>
            </a:r>
            <a:r>
              <a:rPr lang="en-US" sz="2400" dirty="0" err="1" smtClean="0">
                <a:latin typeface="Book Antiqua" pitchFamily="18" charset="0"/>
              </a:rPr>
              <a:t>penyerahan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andosemen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cesi</a:t>
            </a:r>
            <a:r>
              <a:rPr lang="en-US" sz="2400" dirty="0" smtClean="0">
                <a:latin typeface="Book Antiqua" pitchFamily="18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penyerahan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andosemen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tidak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perlu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diberi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tahukan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debitur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lebih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dulu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berlaku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lebih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dulu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bagi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pemegang</a:t>
            </a:r>
            <a:r>
              <a:rPr lang="en-US" sz="2400" dirty="0" smtClean="0">
                <a:latin typeface="Book Antiqua" pitchFamily="18" charset="0"/>
              </a:rPr>
              <a:t>.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diterima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oleh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pemegang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lebih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banyak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dimiliki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penerima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 smtClean="0">
                <a:latin typeface="Book Antiqua" pitchFamily="18" charset="0"/>
              </a:rPr>
              <a:t>penyerahan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cesi</a:t>
            </a:r>
            <a:r>
              <a:rPr lang="en-US" sz="2400" dirty="0" smtClean="0">
                <a:latin typeface="Book Antiqua" pitchFamily="18" charset="0"/>
              </a:rPr>
              <a:t>  : </a:t>
            </a:r>
            <a:r>
              <a:rPr lang="en-US" sz="2400" dirty="0" err="1" smtClean="0">
                <a:latin typeface="Book Antiqua" pitchFamily="18" charset="0"/>
              </a:rPr>
              <a:t>baru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berlaku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bagi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c</a:t>
            </a:r>
            <a:r>
              <a:rPr lang="en-US" sz="2400" dirty="0" err="1" smtClean="0">
                <a:latin typeface="Book Antiqua" pitchFamily="18" charset="0"/>
              </a:rPr>
              <a:t>esi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sesudah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debitur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diberitahukan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ttg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peralihan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itu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beralih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kpd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penerima</a:t>
            </a:r>
            <a:r>
              <a:rPr lang="en-US" sz="2400" dirty="0" err="1" smtClean="0">
                <a:latin typeface="Book Antiqua" pitchFamily="18" charset="0"/>
              </a:rPr>
              <a:t>c</a:t>
            </a:r>
            <a:r>
              <a:rPr lang="en-US" sz="2400" dirty="0" err="1" smtClean="0">
                <a:latin typeface="Book Antiqua" pitchFamily="18" charset="0"/>
              </a:rPr>
              <a:t>sesi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tdk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lebih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tdk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kurang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hak-hak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dimiliki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oleh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penyerahan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c</a:t>
            </a:r>
            <a:r>
              <a:rPr lang="en-US" sz="2400" dirty="0" err="1" smtClean="0">
                <a:latin typeface="Book Antiqua" pitchFamily="18" charset="0"/>
              </a:rPr>
              <a:t>esi</a:t>
            </a:r>
            <a:r>
              <a:rPr lang="en-US" sz="2400" dirty="0" smtClean="0">
                <a:latin typeface="Book Antiqua" pitchFamily="18" charset="0"/>
              </a:rPr>
              <a:t>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Avalis</a:t>
            </a:r>
            <a:r>
              <a:rPr lang="en-US" sz="2200" dirty="0" smtClean="0">
                <a:latin typeface="Book Antiqua" pitchFamily="18" charset="0"/>
              </a:rPr>
              <a:t/>
            </a:r>
            <a:br>
              <a:rPr lang="en-US" sz="2200" dirty="0" smtClean="0">
                <a:latin typeface="Book Antiqua" pitchFamily="18" charset="0"/>
              </a:rPr>
            </a:br>
            <a:r>
              <a:rPr lang="en-US" sz="2200" dirty="0" smtClean="0">
                <a:latin typeface="Book Antiqua" pitchFamily="18" charset="0"/>
              </a:rPr>
              <a:t>(ps.129 </a:t>
            </a:r>
            <a:r>
              <a:rPr lang="en-US" sz="2200" dirty="0" err="1" smtClean="0">
                <a:latin typeface="Book Antiqua" pitchFamily="18" charset="0"/>
              </a:rPr>
              <a:t>s.d</a:t>
            </a:r>
            <a:r>
              <a:rPr lang="en-US" sz="2200" dirty="0" smtClean="0">
                <a:latin typeface="Book Antiqua" pitchFamily="18" charset="0"/>
              </a:rPr>
              <a:t> 131 KUHD)</a:t>
            </a:r>
            <a:endParaRPr lang="en-US" sz="2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lembaga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jaminan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hukum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ketiga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mengikatkan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menjamin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bayar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bila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bayar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memperoleh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akseptan</a:t>
            </a:r>
            <a:r>
              <a:rPr lang="en-US" sz="2800" dirty="0" smtClean="0">
                <a:latin typeface="Book Antiqua" pitchFamily="18" charset="0"/>
              </a:rPr>
              <a:t> ,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memberi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jaminan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membayarnya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lembaga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jaminan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khusus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hk</a:t>
            </a:r>
            <a:r>
              <a:rPr lang="en-US" sz="2800" dirty="0" smtClean="0">
                <a:latin typeface="Book Antiqua" pitchFamily="18" charset="0"/>
              </a:rPr>
              <a:t>. </a:t>
            </a:r>
            <a:r>
              <a:rPr lang="en-US" sz="2800" dirty="0" err="1" smtClean="0">
                <a:latin typeface="Book Antiqua" pitchFamily="18" charset="0"/>
              </a:rPr>
              <a:t>Perdata</a:t>
            </a:r>
            <a:r>
              <a:rPr lang="en-US" sz="2800" dirty="0" smtClean="0">
                <a:latin typeface="Book Antiqua" pitchFamily="18" charset="0"/>
              </a:rPr>
              <a:t> ps.1820 </a:t>
            </a:r>
            <a:r>
              <a:rPr lang="en-US" sz="2800" dirty="0" err="1" smtClean="0">
                <a:latin typeface="Book Antiqua" pitchFamily="18" charset="0"/>
              </a:rPr>
              <a:t>s.d</a:t>
            </a:r>
            <a:r>
              <a:rPr lang="en-US" sz="2800" dirty="0" smtClean="0">
                <a:latin typeface="Book Antiqua" pitchFamily="18" charset="0"/>
              </a:rPr>
              <a:t> 1850 KHUPert.ada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disebut</a:t>
            </a:r>
            <a:r>
              <a:rPr lang="en-US" sz="2800" dirty="0" smtClean="0">
                <a:latin typeface="Book Antiqua" pitchFamily="18" charset="0"/>
              </a:rPr>
              <a:t> “</a:t>
            </a:r>
            <a:r>
              <a:rPr lang="en-US" sz="2800" dirty="0" err="1" smtClean="0">
                <a:latin typeface="Book Antiqua" pitchFamily="18" charset="0"/>
              </a:rPr>
              <a:t>borghtocht</a:t>
            </a:r>
            <a:r>
              <a:rPr lang="en-US" sz="2800" dirty="0" smtClean="0">
                <a:latin typeface="Book Antiqua" pitchFamily="18" charset="0"/>
              </a:rPr>
              <a:t> ‘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gunanya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perlancar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jalannya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perkreditan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lalu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lintas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perdagangan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merupakan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spesialis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soal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jaminan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umum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lembaga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jaminan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dlm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perdata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disebut</a:t>
            </a:r>
            <a:r>
              <a:rPr lang="en-US" sz="2800" dirty="0" smtClean="0">
                <a:latin typeface="Book Antiqua" pitchFamily="18" charset="0"/>
              </a:rPr>
              <a:t> : </a:t>
            </a:r>
            <a:r>
              <a:rPr lang="en-US" sz="2800" dirty="0" err="1" smtClean="0">
                <a:latin typeface="Book Antiqua" pitchFamily="18" charset="0"/>
              </a:rPr>
              <a:t>borgtoch</a:t>
            </a:r>
            <a:r>
              <a:rPr lang="en-US" sz="2800" dirty="0" smtClean="0">
                <a:latin typeface="Book Antiqua" pitchFamily="18" charset="0"/>
              </a:rPr>
              <a:t> , </a:t>
            </a:r>
            <a:r>
              <a:rPr lang="en-US" sz="2800" dirty="0" err="1" smtClean="0">
                <a:latin typeface="Book Antiqua" pitchFamily="18" charset="0"/>
              </a:rPr>
              <a:t>dimana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ketiga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mengikatkan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menjamin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hutang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debitur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diberikan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: 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smtClean="0">
                <a:latin typeface="Book Antiqua" pitchFamily="18" charset="0"/>
              </a:rPr>
              <a:t>-</a:t>
            </a:r>
            <a:r>
              <a:rPr lang="en-US" sz="2800" dirty="0" err="1" smtClean="0">
                <a:latin typeface="Book Antiqua" pitchFamily="18" charset="0"/>
              </a:rPr>
              <a:t>pihak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ketiga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smtClean="0">
                <a:latin typeface="Book Antiqua" pitchFamily="18" charset="0"/>
              </a:rPr>
              <a:t>-</a:t>
            </a:r>
            <a:r>
              <a:rPr lang="en-US" sz="2800" dirty="0" err="1" smtClean="0">
                <a:latin typeface="Book Antiqua" pitchFamily="18" charset="0"/>
              </a:rPr>
              <a:t>setiap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termuat</a:t>
            </a:r>
            <a:r>
              <a:rPr lang="en-US" sz="2800" dirty="0" smtClean="0">
                <a:latin typeface="Book Antiqua" pitchFamily="18" charset="0"/>
              </a:rPr>
              <a:t>   </a:t>
            </a:r>
            <a:r>
              <a:rPr lang="en-US" sz="2800" dirty="0" err="1" smtClean="0">
                <a:latin typeface="Book Antiqua" pitchFamily="18" charset="0"/>
              </a:rPr>
              <a:t>dlm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Book Antiqua" pitchFamily="18" charset="0"/>
              </a:rPr>
              <a:t>Cara </a:t>
            </a:r>
            <a:r>
              <a:rPr lang="en-US" sz="2800" dirty="0" err="1" smtClean="0">
                <a:latin typeface="Book Antiqua" pitchFamily="18" charset="0"/>
              </a:rPr>
              <a:t>memberi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yaitu</a:t>
            </a:r>
            <a:endParaRPr lang="en-US" sz="28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Book Antiqua" pitchFamily="18" charset="0"/>
              </a:rPr>
              <a:t>Menuliskan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dijamin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sambungannya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kata2 “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” 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kata2 yang </a:t>
            </a:r>
            <a:r>
              <a:rPr lang="en-US" sz="2800" dirty="0" err="1" smtClean="0">
                <a:latin typeface="Book Antiqua" pitchFamily="18" charset="0"/>
              </a:rPr>
              <a:t>maksudnya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harus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pemberi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tempatnya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dimuka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dibagian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dibelakang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bila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diletakan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bagian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muka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Book Antiqua" pitchFamily="18" charset="0"/>
              </a:rPr>
              <a:t>Akibat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hukum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pemberi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avalis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terikat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seperti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diberi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tetap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berlaku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walapun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perjanjian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dijamin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batal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kecuali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cacat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avalis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tetap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jawab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penuhi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Bentuk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ditulis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dlm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dijamin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kertas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sambungannya</a:t>
            </a:r>
            <a:r>
              <a:rPr lang="en-US" sz="2800" dirty="0" smtClean="0">
                <a:latin typeface="Book Antiqua" pitchFamily="18" charset="0"/>
              </a:rPr>
              <a:t>;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dinyatakan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kata-kata</a:t>
            </a:r>
            <a:r>
              <a:rPr lang="en-US" sz="2800" dirty="0" smtClean="0">
                <a:latin typeface="Book Antiqua" pitchFamily="18" charset="0"/>
              </a:rPr>
              <a:t>  “ </a:t>
            </a:r>
            <a:r>
              <a:rPr lang="en-US" sz="2800" dirty="0" err="1" smtClean="0">
                <a:latin typeface="Book Antiqua" pitchFamily="18" charset="0"/>
              </a:rPr>
              <a:t>baik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“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sama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artinya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avalis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avalis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saja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diletakan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dihalaman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muka</a:t>
            </a:r>
            <a:r>
              <a:rPr lang="en-US" sz="2800" dirty="0" smtClean="0">
                <a:latin typeface="Book Antiqua" pitchFamily="18" charset="0"/>
              </a:rPr>
              <a:t> ,</a:t>
            </a:r>
          </a:p>
          <a:p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naskah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tersendiri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sepucuk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menyebutkan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tempat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aval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diberikan</a:t>
            </a:r>
            <a:r>
              <a:rPr lang="en-US" sz="2800" dirty="0" smtClean="0">
                <a:latin typeface="Book Antiqua" pitchFamily="18" charset="0"/>
              </a:rPr>
              <a:t>.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ook Antiqua" pitchFamily="18" charset="0"/>
              </a:rPr>
              <a:t>Akseptasi</a:t>
            </a:r>
            <a:r>
              <a:rPr lang="en-US" sz="2800" dirty="0" smtClean="0">
                <a:latin typeface="Book Antiqua" pitchFamily="18" charset="0"/>
              </a:rPr>
              <a:t/>
            </a:r>
            <a:br>
              <a:rPr lang="en-US" sz="2800" dirty="0" smtClean="0">
                <a:latin typeface="Book Antiqua" pitchFamily="18" charset="0"/>
              </a:rPr>
            </a:br>
            <a:r>
              <a:rPr lang="en-US" sz="2400" dirty="0" smtClean="0">
                <a:latin typeface="Book Antiqua" pitchFamily="18" charset="0"/>
              </a:rPr>
              <a:t>(ps.120 sd128 KUHD)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Book Antiqua" pitchFamily="18" charset="0"/>
              </a:rPr>
              <a:t>Akseptasi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endParaRPr lang="en-US" sz="28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lembaga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dlm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hukum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tersangkut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menyatakan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setuju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bayar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tersangkut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ditentukan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dicantumkannya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tersebut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Tujuan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akseptasi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memastikan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bayar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Akseptasi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hanya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ditawarkan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setiap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sah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jujur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tenggang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waktu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sampai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bayarnya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9C0A-FA91-4B26-BB96-06D774FFC0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67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Pertemuan 5</vt:lpstr>
      <vt:lpstr>Wesel Rekta</vt:lpstr>
      <vt:lpstr>Slide 3</vt:lpstr>
      <vt:lpstr>Avalis (ps.129 s.d 131 KUHD)</vt:lpstr>
      <vt:lpstr>Slide 5</vt:lpstr>
      <vt:lpstr>Slide 6</vt:lpstr>
      <vt:lpstr>Slide 7</vt:lpstr>
      <vt:lpstr>Slide 8</vt:lpstr>
      <vt:lpstr>Akseptasi (ps.120 sd128 KUHD)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user</dc:creator>
  <cp:lastModifiedBy>user</cp:lastModifiedBy>
  <cp:revision>19</cp:revision>
  <dcterms:created xsi:type="dcterms:W3CDTF">2015-03-04T15:08:35Z</dcterms:created>
  <dcterms:modified xsi:type="dcterms:W3CDTF">2015-04-07T15:36:50Z</dcterms:modified>
</cp:coreProperties>
</file>