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185EB-F0EC-4A69-8430-A3DC40463CE2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7C30C-EFE8-44AE-8AF3-8A28169DDC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7C21-B5DA-41CA-AE62-BC2D6802A94B}" type="datetime1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4663-ACBA-484A-8D00-7E64CBE5F60E}" type="datetime1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68A2-3D8F-4038-8143-B31EB6BD27AD}" type="datetime1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1654-AF20-41A9-80B0-B8F781CA51CE}" type="datetime1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7510-6F2D-4371-95CB-3F1ED9CE15F6}" type="datetime1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D690-D5AB-4661-A15C-A50FC317575C}" type="datetime1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8FA9-E5FD-4E25-89B0-AD85CAD26BBD}" type="datetime1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E391-C272-4D2B-B797-7E59ED46462C}" type="datetime1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B281-D4C5-41C2-93D6-0CE5B851BB45}" type="datetime1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B495-A7A7-4B4A-AEF7-D2CF4557B1F9}" type="datetime1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587-12C6-4894-BE54-1821D7B32AA2}" type="datetime1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1FBC7-DF71-4E82-B293-DA4774046C43}" type="datetime1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8CD9-1B8C-42F3-BD9F-973E750CB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 smtClean="0">
                <a:latin typeface="Book Antiqua" pitchFamily="18" charset="0"/>
              </a:rPr>
              <a:t>Pertemuan</a:t>
            </a:r>
            <a:r>
              <a:rPr lang="en-US" sz="3200" dirty="0" smtClean="0">
                <a:latin typeface="Book Antiqua" pitchFamily="18" charset="0"/>
              </a:rPr>
              <a:t> 6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en-US" b="1" dirty="0" err="1" smtClean="0">
                <a:latin typeface="Book Antiqua" pitchFamily="18" charset="0"/>
              </a:rPr>
              <a:t>Cek</a:t>
            </a:r>
            <a:endParaRPr lang="en-US" b="1" dirty="0" smtClean="0">
              <a:latin typeface="Book Antiqua" pitchFamily="18" charset="0"/>
            </a:endParaRPr>
          </a:p>
          <a:p>
            <a:r>
              <a:rPr lang="en-US" b="1" dirty="0" err="1" smtClean="0">
                <a:latin typeface="Book Antiqua" pitchFamily="18" charset="0"/>
              </a:rPr>
              <a:t>Pengertian</a:t>
            </a:r>
            <a:r>
              <a:rPr lang="en-US" b="1" dirty="0" smtClean="0">
                <a:latin typeface="Book Antiqua" pitchFamily="18" charset="0"/>
              </a:rPr>
              <a:t> , </a:t>
            </a:r>
            <a:r>
              <a:rPr lang="en-US" b="1" dirty="0" err="1" smtClean="0">
                <a:latin typeface="Book Antiqua" pitchFamily="18" charset="0"/>
              </a:rPr>
              <a:t>bentuk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dan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macamnya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latin typeface="Book Antiqua" pitchFamily="18" charset="0"/>
              </a:rPr>
              <a:t>Cek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kosong</a:t>
            </a:r>
            <a:r>
              <a:rPr lang="en-US" sz="3200" dirty="0" smtClean="0">
                <a:latin typeface="Book Antiqua" pitchFamily="18" charset="0"/>
              </a:rPr>
              <a:t> 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Book Antiqua" pitchFamily="18" charset="0"/>
              </a:rPr>
              <a:t>Giro</a:t>
            </a:r>
            <a:r>
              <a:rPr lang="en-US" dirty="0" smtClean="0">
                <a:latin typeface="Book Antiqua" pitchFamily="18" charset="0"/>
              </a:rPr>
              <a:t> = </a:t>
            </a:r>
            <a:r>
              <a:rPr lang="en-US" dirty="0" err="1" smtClean="0">
                <a:latin typeface="Book Antiqua" pitchFamily="18" charset="0"/>
              </a:rPr>
              <a:t>simpanan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nasabah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pada</a:t>
            </a:r>
            <a:r>
              <a:rPr lang="en-US" dirty="0" smtClean="0">
                <a:latin typeface="Book Antiqua" pitchFamily="18" charset="0"/>
              </a:rPr>
              <a:t> bank </a:t>
            </a:r>
            <a:r>
              <a:rPr lang="en-US" dirty="0" err="1" smtClean="0">
                <a:latin typeface="Book Antiqua" pitchFamily="18" charset="0"/>
              </a:rPr>
              <a:t>yg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penarikannya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dapat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dilakukan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setiap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saat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dgn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menggunakan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cek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r>
              <a:rPr lang="en-US" dirty="0" err="1" smtClean="0">
                <a:latin typeface="Book Antiqua" pitchFamily="18" charset="0"/>
              </a:rPr>
              <a:t>Nasabah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punya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rekenin</a:t>
            </a:r>
            <a:r>
              <a:rPr lang="en-US" dirty="0" smtClean="0">
                <a:latin typeface="Book Antiqua" pitchFamily="18" charset="0"/>
              </a:rPr>
              <a:t> g </a:t>
            </a:r>
            <a:r>
              <a:rPr lang="en-US" dirty="0" err="1" smtClean="0">
                <a:latin typeface="Book Antiqua" pitchFamily="18" charset="0"/>
              </a:rPr>
              <a:t>giro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pengambilan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uangnya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cek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r>
              <a:rPr lang="en-US" dirty="0" err="1" smtClean="0">
                <a:latin typeface="Book Antiqua" pitchFamily="18" charset="0"/>
              </a:rPr>
              <a:t>Cek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kosong</a:t>
            </a:r>
            <a:r>
              <a:rPr lang="en-US" dirty="0" smtClean="0">
                <a:latin typeface="Book Antiqua" pitchFamily="18" charset="0"/>
              </a:rPr>
              <a:t> =</a:t>
            </a:r>
            <a:r>
              <a:rPr lang="en-US" dirty="0" err="1" smtClean="0">
                <a:latin typeface="Book Antiqua" pitchFamily="18" charset="0"/>
              </a:rPr>
              <a:t>cek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diajukan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kpd</a:t>
            </a:r>
            <a:r>
              <a:rPr lang="en-US" dirty="0" smtClean="0">
                <a:latin typeface="Book Antiqua" pitchFamily="18" charset="0"/>
              </a:rPr>
              <a:t> bank  </a:t>
            </a:r>
            <a:r>
              <a:rPr lang="en-US" dirty="0" err="1" smtClean="0">
                <a:latin typeface="Book Antiqua" pitchFamily="18" charset="0"/>
              </a:rPr>
              <a:t>namun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nasabah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pada</a:t>
            </a:r>
            <a:r>
              <a:rPr lang="en-US" dirty="0" smtClean="0">
                <a:latin typeface="Book Antiqua" pitchFamily="18" charset="0"/>
              </a:rPr>
              <a:t> bank </a:t>
            </a:r>
            <a:r>
              <a:rPr lang="en-US" dirty="0" err="1" smtClean="0">
                <a:latin typeface="Book Antiqua" pitchFamily="18" charset="0"/>
              </a:rPr>
              <a:t>tidak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mncukupi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utk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membayar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cek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yg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bersangkutan</a:t>
            </a:r>
            <a:r>
              <a:rPr lang="en-US" dirty="0" smtClean="0">
                <a:latin typeface="Book Antiqua" pitchFamily="18" charset="0"/>
              </a:rPr>
              <a:t> (SE BI :SE 8/7 UPPB </a:t>
            </a:r>
            <a:r>
              <a:rPr lang="en-US" dirty="0" err="1" smtClean="0">
                <a:latin typeface="Book Antiqua" pitchFamily="18" charset="0"/>
              </a:rPr>
              <a:t>tgl</a:t>
            </a:r>
            <a:r>
              <a:rPr lang="en-US" dirty="0" smtClean="0">
                <a:latin typeface="Book Antiqua" pitchFamily="18" charset="0"/>
              </a:rPr>
              <a:t> 16 Mei 1975 )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latin typeface="Book Antiqua" pitchFamily="18" charset="0"/>
              </a:rPr>
              <a:t>Masalah</a:t>
            </a:r>
            <a:r>
              <a:rPr lang="en-US" sz="3600" dirty="0" smtClean="0">
                <a:latin typeface="Book Antiqua" pitchFamily="18" charset="0"/>
              </a:rPr>
              <a:t>  </a:t>
            </a:r>
            <a:r>
              <a:rPr lang="en-US" sz="3600" dirty="0" err="1" smtClean="0">
                <a:latin typeface="Book Antiqua" pitchFamily="18" charset="0"/>
              </a:rPr>
              <a:t>cek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kosong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Kelemahan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pasal</a:t>
            </a:r>
            <a:r>
              <a:rPr lang="en-US" sz="2800" dirty="0" smtClean="0">
                <a:latin typeface="Book Antiqua" pitchFamily="18" charset="0"/>
              </a:rPr>
              <a:t> 180 KHUD (</a:t>
            </a:r>
            <a:r>
              <a:rPr lang="en-US" sz="2800" dirty="0" err="1" smtClean="0">
                <a:latin typeface="Book Antiqua" pitchFamily="18" charset="0"/>
              </a:rPr>
              <a:t>penerbitan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penyediaan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bankir</a:t>
            </a:r>
            <a:r>
              <a:rPr lang="en-US" sz="2800" dirty="0" smtClean="0">
                <a:latin typeface="Book Antiqua" pitchFamily="18" charset="0"/>
              </a:rPr>
              <a:t> 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Rahasia</a:t>
            </a:r>
            <a:r>
              <a:rPr lang="en-US" sz="2800" dirty="0" smtClean="0">
                <a:latin typeface="Book Antiqua" pitchFamily="18" charset="0"/>
              </a:rPr>
              <a:t> bank (</a:t>
            </a:r>
            <a:r>
              <a:rPr lang="en-US" sz="2800" dirty="0" err="1" smtClean="0">
                <a:latin typeface="Book Antiqua" pitchFamily="18" charset="0"/>
              </a:rPr>
              <a:t>bisa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ditembus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Menkeu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jaksa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hakim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izin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atasan</a:t>
            </a:r>
            <a:r>
              <a:rPr lang="en-US" sz="2800" dirty="0" smtClean="0">
                <a:latin typeface="Book Antiqua" pitchFamily="18" charset="0"/>
              </a:rPr>
              <a:t> 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Spekulasi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pihak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pemilik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rekening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giro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Administrasi</a:t>
            </a:r>
            <a:r>
              <a:rPr lang="en-US" sz="2800" dirty="0" smtClean="0">
                <a:latin typeface="Book Antiqua" pitchFamily="18" charset="0"/>
              </a:rPr>
              <a:t> bank yang </a:t>
            </a:r>
            <a:r>
              <a:rPr lang="en-US" sz="2800" dirty="0" err="1" smtClean="0">
                <a:latin typeface="Book Antiqua" pitchFamily="18" charset="0"/>
              </a:rPr>
              <a:t>kurang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hati-hati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Istilah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berasal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Bhs </a:t>
            </a:r>
            <a:r>
              <a:rPr lang="en-US" sz="2800" dirty="0" err="1" smtClean="0">
                <a:latin typeface="Book Antiqua" pitchFamily="18" charset="0"/>
              </a:rPr>
              <a:t>Perancis</a:t>
            </a:r>
            <a:r>
              <a:rPr lang="en-US" sz="2800" dirty="0" smtClean="0">
                <a:latin typeface="Book Antiqua" pitchFamily="18" charset="0"/>
              </a:rPr>
              <a:t>  “</a:t>
            </a:r>
            <a:r>
              <a:rPr lang="en-US" sz="2800" dirty="0" err="1" smtClean="0">
                <a:latin typeface="Book Antiqua" pitchFamily="18" charset="0"/>
              </a:rPr>
              <a:t>cheque</a:t>
            </a:r>
            <a:r>
              <a:rPr lang="en-US" sz="2800" dirty="0" smtClean="0">
                <a:latin typeface="Book Antiqua" pitchFamily="18" charset="0"/>
              </a:rPr>
              <a:t>”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Pengertian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r>
              <a:rPr lang="en-US" sz="28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memuat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kata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 ,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diterbitkan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tempat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penerbit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memerintahkan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tanpa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syarat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bankir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sejumlah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pembawa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tempat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Book Antiqua" pitchFamily="18" charset="0"/>
              </a:rPr>
              <a:t>Personil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terdiri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Penerbit</a:t>
            </a:r>
            <a:r>
              <a:rPr lang="en-US" sz="2800" dirty="0" smtClean="0">
                <a:latin typeface="Book Antiqua" pitchFamily="18" charset="0"/>
              </a:rPr>
              <a:t> (trekker, drawer) = org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mengeluarkan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Tersangut</a:t>
            </a:r>
            <a:r>
              <a:rPr lang="en-US" sz="2800" dirty="0" smtClean="0">
                <a:latin typeface="Book Antiqua" pitchFamily="18" charset="0"/>
              </a:rPr>
              <a:t> ( </a:t>
            </a:r>
            <a:r>
              <a:rPr lang="en-US" sz="2800" dirty="0" err="1" smtClean="0">
                <a:latin typeface="Book Antiqua" pitchFamily="18" charset="0"/>
              </a:rPr>
              <a:t>betrokkene</a:t>
            </a:r>
            <a:r>
              <a:rPr lang="en-US" sz="2800" dirty="0" smtClean="0">
                <a:latin typeface="Book Antiqua" pitchFamily="18" charset="0"/>
              </a:rPr>
              <a:t>, drawer) = </a:t>
            </a:r>
            <a:r>
              <a:rPr lang="en-US" sz="2800" dirty="0" err="1" smtClean="0">
                <a:latin typeface="Book Antiqua" pitchFamily="18" charset="0"/>
              </a:rPr>
              <a:t>bankir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diberi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perintah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tanpa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syarat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sejumlah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 (</a:t>
            </a:r>
            <a:r>
              <a:rPr lang="en-US" sz="2800" dirty="0" err="1" smtClean="0">
                <a:latin typeface="Book Antiqua" pitchFamily="18" charset="0"/>
              </a:rPr>
              <a:t>nemer</a:t>
            </a:r>
            <a:r>
              <a:rPr lang="en-US" sz="2800" dirty="0" smtClean="0">
                <a:latin typeface="Book Antiqua" pitchFamily="18" charset="0"/>
              </a:rPr>
              <a:t>, holder) = org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diberi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memperoleh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namanya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tercantum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Book Antiqua" pitchFamily="18" charset="0"/>
              </a:rPr>
              <a:t>	4. </a:t>
            </a:r>
            <a:r>
              <a:rPr lang="en-US" sz="2800" dirty="0" err="1" smtClean="0">
                <a:latin typeface="Book Antiqua" pitchFamily="18" charset="0"/>
              </a:rPr>
              <a:t>Pembawa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toonder</a:t>
            </a:r>
            <a:r>
              <a:rPr lang="en-US" sz="2800" dirty="0" smtClean="0">
                <a:latin typeface="Book Antiqua" pitchFamily="18" charset="0"/>
              </a:rPr>
              <a:t>, bearer) = org </a:t>
            </a:r>
            <a:r>
              <a:rPr lang="en-US" sz="2800" dirty="0" err="1" smtClean="0">
                <a:latin typeface="Book Antiqua" pitchFamily="18" charset="0"/>
              </a:rPr>
              <a:t>ditunjuk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menerima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 tan </a:t>
            </a:r>
            <a:r>
              <a:rPr lang="en-US" sz="2800" dirty="0" err="1" smtClean="0">
                <a:latin typeface="Book Antiqua" pitchFamily="18" charset="0"/>
              </a:rPr>
              <a:t>menyebut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namanya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. (note :</a:t>
            </a:r>
            <a:r>
              <a:rPr lang="en-US" sz="2000" dirty="0" err="1" smtClean="0">
                <a:latin typeface="Book Antiqua" pitchFamily="18" charset="0"/>
              </a:rPr>
              <a:t>klausula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atas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tunjuk</a:t>
            </a:r>
            <a:r>
              <a:rPr lang="en-US" sz="2000" dirty="0" smtClean="0">
                <a:latin typeface="Book Antiqua" pitchFamily="18" charset="0"/>
              </a:rPr>
              <a:t>)</a:t>
            </a:r>
          </a:p>
          <a:p>
            <a:pPr marL="514350" indent="-514350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smtClean="0">
                <a:latin typeface="Book Antiqua" pitchFamily="18" charset="0"/>
              </a:rPr>
              <a:t>5.Pengganti </a:t>
            </a:r>
            <a:r>
              <a:rPr lang="en-US" sz="2800" dirty="0" smtClean="0">
                <a:latin typeface="Book Antiqua" pitchFamily="18" charset="0"/>
              </a:rPr>
              <a:t>(order)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menggantikan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kedudukan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jalan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endosemen</a:t>
            </a:r>
            <a:r>
              <a:rPr lang="en-US" sz="2800" dirty="0" smtClean="0">
                <a:latin typeface="Book Antiqua" pitchFamily="18" charset="0"/>
              </a:rPr>
              <a:t>. (note : </a:t>
            </a:r>
            <a:r>
              <a:rPr lang="en-US" sz="2800" dirty="0" err="1" smtClean="0">
                <a:latin typeface="Book Antiqua" pitchFamily="18" charset="0"/>
              </a:rPr>
              <a:t>klausula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pengganti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dirty="0" err="1" smtClean="0">
                <a:latin typeface="Book Antiqua" pitchFamily="18" charset="0"/>
              </a:rPr>
              <a:t>penyerahan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cesi</a:t>
            </a:r>
            <a:r>
              <a:rPr lang="en-US" sz="2800" dirty="0" smtClean="0">
                <a:latin typeface="Book Antiqua" pitchFamily="18" charset="0"/>
              </a:rPr>
              <a:t>  (</a:t>
            </a:r>
            <a:r>
              <a:rPr lang="en-US" sz="2800" dirty="0" err="1" smtClean="0">
                <a:latin typeface="Book Antiqua" pitchFamily="18" charset="0"/>
              </a:rPr>
              <a:t>penyerahan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tangan</a:t>
            </a:r>
            <a:r>
              <a:rPr lang="en-US" sz="2800" dirty="0" smtClean="0">
                <a:latin typeface="Book Antiqua" pitchFamily="18" charset="0"/>
              </a:rPr>
              <a:t>.)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latin typeface="Book Antiqua" pitchFamily="18" charset="0"/>
              </a:rPr>
              <a:t>Bentuk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 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 No.  </a:t>
            </a:r>
            <a:r>
              <a:rPr lang="en-US" sz="2800" dirty="0" smtClean="0">
                <a:latin typeface="Book Antiqua" pitchFamily="18" charset="0"/>
              </a:rPr>
              <a:t>x</a:t>
            </a:r>
            <a:r>
              <a:rPr lang="en-US" sz="2800" dirty="0" smtClean="0">
                <a:latin typeface="Book Antiqua" pitchFamily="18" charset="0"/>
              </a:rPr>
              <a:t>x x </a:t>
            </a:r>
            <a:r>
              <a:rPr lang="en-US" sz="2800" dirty="0" err="1" smtClean="0">
                <a:latin typeface="Book Antiqua" pitchFamily="18" charset="0"/>
              </a:rPr>
              <a:t>x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x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x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dirty="0" smtClean="0"/>
              <a:t>	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Bank </a:t>
            </a:r>
            <a:r>
              <a:rPr lang="en-US" sz="2400" dirty="0" err="1" smtClean="0">
                <a:latin typeface="Book Antiqua" pitchFamily="18" charset="0"/>
              </a:rPr>
              <a:t>Mandiri</a:t>
            </a:r>
            <a:r>
              <a:rPr lang="en-US" sz="2400" dirty="0" smtClean="0">
                <a:latin typeface="Book Antiqua" pitchFamily="18" charset="0"/>
              </a:rPr>
              <a:t>    A/C</a:t>
            </a:r>
          </a:p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                                                                                 ……. .2015</a:t>
            </a:r>
          </a:p>
          <a:p>
            <a:pPr>
              <a:buNone/>
            </a:pPr>
            <a:r>
              <a:rPr lang="en-US" sz="2000" dirty="0" err="1" smtClean="0">
                <a:latin typeface="Book Antiqua" pitchFamily="18" charset="0"/>
              </a:rPr>
              <a:t>Atas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penyerahan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cek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ini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bayarlah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dirty="0" smtClean="0"/>
              <a:t>. . . . . . . .. .. . .</a:t>
            </a:r>
            <a:r>
              <a:rPr lang="en-US" sz="2000" u="sng" dirty="0" err="1" smtClean="0">
                <a:latin typeface="Book Antiqua" pitchFamily="18" charset="0"/>
              </a:rPr>
              <a:t>atas</a:t>
            </a:r>
            <a:r>
              <a:rPr lang="en-US" sz="2000" u="sng" dirty="0" smtClean="0">
                <a:latin typeface="Book Antiqua" pitchFamily="18" charset="0"/>
              </a:rPr>
              <a:t> </a:t>
            </a:r>
            <a:r>
              <a:rPr lang="en-US" sz="2000" u="sng" dirty="0" err="1" smtClean="0">
                <a:latin typeface="Book Antiqua" pitchFamily="18" charset="0"/>
              </a:rPr>
              <a:t>pembawa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</a:t>
            </a:r>
            <a:r>
              <a:rPr lang="en-US" sz="2000" dirty="0" smtClean="0">
                <a:latin typeface="Book Antiqua" pitchFamily="18" charset="0"/>
              </a:rPr>
              <a:t>pay against this </a:t>
            </a:r>
            <a:r>
              <a:rPr lang="en-US" sz="2000" dirty="0" err="1" smtClean="0">
                <a:latin typeface="Book Antiqua" pitchFamily="18" charset="0"/>
              </a:rPr>
              <a:t>cheque</a:t>
            </a:r>
            <a:r>
              <a:rPr lang="en-US" dirty="0" smtClean="0"/>
              <a:t>                                   </a:t>
            </a:r>
            <a:r>
              <a:rPr lang="en-US" sz="2000" dirty="0" smtClean="0">
                <a:latin typeface="Book Antiqua" pitchFamily="18" charset="0"/>
              </a:rPr>
              <a:t>in bearer</a:t>
            </a:r>
            <a:r>
              <a:rPr lang="en-US" dirty="0" smtClean="0"/>
              <a:t> </a:t>
            </a:r>
            <a:endParaRPr lang="en-US" sz="2400" dirty="0" smtClean="0">
              <a:latin typeface="Book Antiqua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Book Antiqu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sejumlah</a:t>
            </a:r>
            <a:r>
              <a:rPr lang="en-US" sz="2400" dirty="0" smtClean="0">
                <a:latin typeface="Book Antiqua" pitchFamily="18" charset="0"/>
              </a:rPr>
              <a:t> Rupiah . .. . . . ..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Book Antiqua" pitchFamily="18" charset="0"/>
              </a:rPr>
              <a:t>The sum of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Book Antiqua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Book Antiqu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>
                <a:latin typeface="Book Antiqua" pitchFamily="18" charset="0"/>
              </a:rPr>
              <a:t>Rp</a:t>
            </a:r>
            <a:r>
              <a:rPr lang="en-US" sz="2400" dirty="0" smtClean="0">
                <a:latin typeface="Book Antiqua" pitchFamily="18" charset="0"/>
              </a:rPr>
              <a:t>. . . . . . . . .</a:t>
            </a:r>
            <a:r>
              <a:rPr lang="en-US" dirty="0" smtClean="0"/>
              <a:t>                            </a:t>
            </a:r>
            <a:r>
              <a:rPr lang="en-US" sz="2800" dirty="0" smtClean="0">
                <a:latin typeface="Book Antiqua" pitchFamily="18" charset="0"/>
              </a:rPr>
              <a:t>   Cap </a:t>
            </a:r>
            <a:r>
              <a:rPr lang="en-US" sz="2800" dirty="0" err="1" smtClean="0">
                <a:latin typeface="Book Antiqua" pitchFamily="18" charset="0"/>
              </a:rPr>
              <a:t>perusahaan</a:t>
            </a:r>
            <a:r>
              <a:rPr lang="en-US" sz="2800" dirty="0" smtClean="0">
                <a:latin typeface="Book Antiqua" pitchFamily="18" charset="0"/>
              </a:rPr>
              <a:t>/ </a:t>
            </a:r>
            <a:r>
              <a:rPr lang="en-US" sz="2800" dirty="0" err="1" smtClean="0">
                <a:latin typeface="Book Antiqua" pitchFamily="18" charset="0"/>
              </a:rPr>
              <a:t>ttd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Book Antiqua" pitchFamily="18" charset="0"/>
              </a:rPr>
              <a:t>Beda </a:t>
            </a:r>
            <a:r>
              <a:rPr lang="en-US" sz="3200" dirty="0" err="1" smtClean="0">
                <a:latin typeface="Book Antiqua" pitchFamily="18" charset="0"/>
              </a:rPr>
              <a:t>wesel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dgn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cek</a:t>
            </a:r>
            <a:r>
              <a:rPr lang="en-US" sz="3200" dirty="0" smtClean="0">
                <a:latin typeface="Book Antiqua" pitchFamily="18" charset="0"/>
              </a:rPr>
              <a:t> 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Book Antiqua" pitchFamily="18" charset="0"/>
              </a:rPr>
              <a:t>Wesel : </a:t>
            </a:r>
            <a:r>
              <a:rPr lang="en-US" sz="2400" dirty="0" err="1" smtClean="0">
                <a:latin typeface="Book Antiqua" pitchFamily="18" charset="0"/>
              </a:rPr>
              <a:t>alat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pembayaran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kredit</a:t>
            </a:r>
            <a:r>
              <a:rPr lang="en-US" sz="2400" dirty="0" smtClean="0">
                <a:latin typeface="Book Antiqua" pitchFamily="18" charset="0"/>
              </a:rPr>
              <a:t>,</a:t>
            </a:r>
          </a:p>
          <a:p>
            <a:r>
              <a:rPr lang="en-US" sz="2400" dirty="0" err="1" smtClean="0">
                <a:latin typeface="Book Antiqua" pitchFamily="18" charset="0"/>
              </a:rPr>
              <a:t>Cek</a:t>
            </a:r>
            <a:r>
              <a:rPr lang="en-US" sz="2400" dirty="0" smtClean="0">
                <a:latin typeface="Book Antiqua" pitchFamily="18" charset="0"/>
              </a:rPr>
              <a:t>     : </a:t>
            </a:r>
            <a:r>
              <a:rPr lang="en-US" sz="2400" dirty="0" err="1" smtClean="0">
                <a:latin typeface="Book Antiqua" pitchFamily="18" charset="0"/>
              </a:rPr>
              <a:t>alat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poemabayaran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tunai</a:t>
            </a:r>
            <a:r>
              <a:rPr lang="en-US" sz="2400" dirty="0" smtClean="0">
                <a:latin typeface="Book Antiqua" pitchFamily="18" charset="0"/>
              </a:rPr>
              <a:t>;</a:t>
            </a:r>
          </a:p>
          <a:p>
            <a:r>
              <a:rPr lang="en-US" sz="2400" dirty="0" smtClean="0">
                <a:latin typeface="Book Antiqua" pitchFamily="18" charset="0"/>
              </a:rPr>
              <a:t>Wesel : </a:t>
            </a:r>
            <a:r>
              <a:rPr lang="en-US" sz="2400" dirty="0" err="1" smtClean="0">
                <a:latin typeface="Book Antiqua" pitchFamily="18" charset="0"/>
              </a:rPr>
              <a:t>aktu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beredar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tahun</a:t>
            </a:r>
            <a:r>
              <a:rPr lang="en-US" sz="2400" dirty="0" smtClean="0">
                <a:latin typeface="Book Antiqua" pitchFamily="18" charset="0"/>
              </a:rPr>
              <a:t> </a:t>
            </a:r>
          </a:p>
          <a:p>
            <a:r>
              <a:rPr lang="en-US" sz="2400" dirty="0" err="1" smtClean="0">
                <a:latin typeface="Book Antiqua" pitchFamily="18" charset="0"/>
              </a:rPr>
              <a:t>Cek</a:t>
            </a:r>
            <a:r>
              <a:rPr lang="en-US" sz="2400" dirty="0" smtClean="0">
                <a:latin typeface="Book Antiqua" pitchFamily="18" charset="0"/>
              </a:rPr>
              <a:t>     : </a:t>
            </a:r>
            <a:r>
              <a:rPr lang="en-US" sz="2400" dirty="0" err="1" smtClean="0">
                <a:latin typeface="Book Antiqua" pitchFamily="18" charset="0"/>
              </a:rPr>
              <a:t>waktu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beredar</a:t>
            </a:r>
            <a:r>
              <a:rPr lang="en-US" sz="2400" dirty="0" smtClean="0">
                <a:latin typeface="Book Antiqua" pitchFamily="18" charset="0"/>
              </a:rPr>
              <a:t> 70 </a:t>
            </a:r>
            <a:r>
              <a:rPr lang="en-US" sz="2400" dirty="0" err="1" smtClean="0">
                <a:latin typeface="Book Antiqua" pitchFamily="18" charset="0"/>
              </a:rPr>
              <a:t>hari</a:t>
            </a:r>
            <a:r>
              <a:rPr lang="en-US" sz="2400" dirty="0" smtClean="0">
                <a:latin typeface="Book Antiqua" pitchFamily="18" charset="0"/>
              </a:rPr>
              <a:t> (</a:t>
            </a:r>
            <a:r>
              <a:rPr lang="en-US" sz="2400" dirty="0" err="1" smtClean="0">
                <a:latin typeface="Book Antiqua" pitchFamily="18" charset="0"/>
              </a:rPr>
              <a:t>ps</a:t>
            </a:r>
            <a:r>
              <a:rPr lang="en-US" sz="2400" dirty="0" smtClean="0">
                <a:latin typeface="Book Antiqua" pitchFamily="18" charset="0"/>
              </a:rPr>
              <a:t> 206 (1) KUHD)</a:t>
            </a:r>
          </a:p>
          <a:p>
            <a:r>
              <a:rPr lang="en-US" sz="2400" dirty="0" smtClean="0">
                <a:latin typeface="Book Antiqua" pitchFamily="18" charset="0"/>
              </a:rPr>
              <a:t>Wesel : </a:t>
            </a:r>
            <a:r>
              <a:rPr lang="en-US" sz="2400" dirty="0" err="1" smtClean="0">
                <a:latin typeface="Book Antiqua" pitchFamily="18" charset="0"/>
              </a:rPr>
              <a:t>waktu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bayar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waktu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ditentukan</a:t>
            </a:r>
            <a:r>
              <a:rPr lang="en-US" sz="2400" dirty="0" smtClean="0">
                <a:latin typeface="Book Antiqua" pitchFamily="18" charset="0"/>
              </a:rPr>
              <a:t>/</a:t>
            </a:r>
            <a:r>
              <a:rPr lang="en-US" sz="2400" dirty="0" err="1" smtClean="0">
                <a:latin typeface="Book Antiqua" pitchFamily="18" charset="0"/>
              </a:rPr>
              <a:t>tertentu</a:t>
            </a:r>
            <a:r>
              <a:rPr lang="en-US" sz="2400" dirty="0" smtClean="0">
                <a:latin typeface="Book Antiqua" pitchFamily="18" charset="0"/>
              </a:rPr>
              <a:t>,</a:t>
            </a:r>
          </a:p>
          <a:p>
            <a:r>
              <a:rPr lang="en-US" sz="2400" dirty="0" err="1" smtClean="0">
                <a:latin typeface="Book Antiqua" pitchFamily="18" charset="0"/>
              </a:rPr>
              <a:t>Cek</a:t>
            </a:r>
            <a:r>
              <a:rPr lang="en-US" sz="2400" dirty="0" smtClean="0">
                <a:latin typeface="Book Antiqua" pitchFamily="18" charset="0"/>
              </a:rPr>
              <a:t>     :  </a:t>
            </a:r>
            <a:r>
              <a:rPr lang="en-US" sz="2400" dirty="0" err="1" smtClean="0">
                <a:latin typeface="Book Antiqua" pitchFamily="18" charset="0"/>
              </a:rPr>
              <a:t>waktu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bayar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diperlihatkan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r>
              <a:rPr lang="en-US" sz="2400" dirty="0" smtClean="0">
                <a:latin typeface="Book Antiqua" pitchFamily="18" charset="0"/>
              </a:rPr>
              <a:t>Wesel :  </a:t>
            </a:r>
            <a:r>
              <a:rPr lang="en-US" sz="2400" dirty="0" err="1" smtClean="0">
                <a:latin typeface="Book Antiqua" pitchFamily="18" charset="0"/>
              </a:rPr>
              <a:t>penerbitan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bankir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bukan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bankir</a:t>
            </a:r>
            <a:r>
              <a:rPr lang="en-US" sz="2400" dirty="0" smtClean="0">
                <a:latin typeface="Book Antiqua" pitchFamily="18" charset="0"/>
              </a:rPr>
              <a:t>,</a:t>
            </a:r>
          </a:p>
          <a:p>
            <a:r>
              <a:rPr lang="en-US" sz="2400" dirty="0" err="1" smtClean="0">
                <a:latin typeface="Book Antiqua" pitchFamily="18" charset="0"/>
              </a:rPr>
              <a:t>Cek</a:t>
            </a:r>
            <a:r>
              <a:rPr lang="en-US" sz="2400" dirty="0" smtClean="0">
                <a:latin typeface="Book Antiqua" pitchFamily="18" charset="0"/>
              </a:rPr>
              <a:t>    :   </a:t>
            </a:r>
            <a:r>
              <a:rPr lang="en-US" sz="2400" dirty="0" err="1" smtClean="0">
                <a:latin typeface="Book Antiqua" pitchFamily="18" charset="0"/>
              </a:rPr>
              <a:t>penerbitan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atas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bankir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r>
              <a:rPr lang="en-US" sz="2400" dirty="0" smtClean="0">
                <a:latin typeface="Book Antiqua" pitchFamily="18" charset="0"/>
              </a:rPr>
              <a:t>Wesel :  </a:t>
            </a:r>
            <a:r>
              <a:rPr lang="en-US" sz="2400" dirty="0" err="1" smtClean="0">
                <a:latin typeface="Book Antiqua" pitchFamily="18" charset="0"/>
              </a:rPr>
              <a:t>lembaga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akseptasi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diaakseptasi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baru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bisa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dibayar</a:t>
            </a:r>
            <a:r>
              <a:rPr lang="en-US" sz="2400" dirty="0" smtClean="0">
                <a:latin typeface="Book Antiqua" pitchFamily="18" charset="0"/>
              </a:rPr>
              <a:t> ;</a:t>
            </a:r>
          </a:p>
          <a:p>
            <a:r>
              <a:rPr lang="en-US" sz="2400" dirty="0" err="1" smtClean="0">
                <a:latin typeface="Book Antiqua" pitchFamily="18" charset="0"/>
              </a:rPr>
              <a:t>Cek</a:t>
            </a:r>
            <a:r>
              <a:rPr lang="en-US" sz="2400" dirty="0" smtClean="0">
                <a:latin typeface="Book Antiqua" pitchFamily="18" charset="0"/>
              </a:rPr>
              <a:t>    :  </a:t>
            </a:r>
            <a:r>
              <a:rPr lang="en-US" sz="2400" dirty="0" err="1" smtClean="0">
                <a:latin typeface="Book Antiqua" pitchFamily="18" charset="0"/>
              </a:rPr>
              <a:t>lembaga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akseptasi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tidak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ada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r>
              <a:rPr lang="en-US" sz="2400" dirty="0" smtClean="0">
                <a:latin typeface="Book Antiqua" pitchFamily="18" charset="0"/>
              </a:rPr>
              <a:t>Wesel:  </a:t>
            </a:r>
            <a:r>
              <a:rPr lang="en-US" sz="2400" dirty="0" err="1" smtClean="0">
                <a:latin typeface="Book Antiqua" pitchFamily="18" charset="0"/>
              </a:rPr>
              <a:t>klausula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berlain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pengganti</a:t>
            </a:r>
            <a:r>
              <a:rPr lang="en-US" sz="2400" dirty="0" smtClean="0">
                <a:latin typeface="Book Antiqua" pitchFamily="18" charset="0"/>
              </a:rPr>
              <a:t>;</a:t>
            </a:r>
          </a:p>
          <a:p>
            <a:r>
              <a:rPr lang="en-US" sz="2400" dirty="0" err="1" smtClean="0">
                <a:latin typeface="Book Antiqua" pitchFamily="18" charset="0"/>
              </a:rPr>
              <a:t>Cek</a:t>
            </a:r>
            <a:r>
              <a:rPr lang="en-US" sz="2400" dirty="0" smtClean="0">
                <a:latin typeface="Book Antiqua" pitchFamily="18" charset="0"/>
              </a:rPr>
              <a:t>    :  </a:t>
            </a:r>
            <a:r>
              <a:rPr lang="en-US" sz="2400" dirty="0" err="1" smtClean="0">
                <a:latin typeface="Book Antiqua" pitchFamily="18" charset="0"/>
              </a:rPr>
              <a:t>klausula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bisa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pengganti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tunjuk</a:t>
            </a:r>
            <a:r>
              <a:rPr lang="en-US" sz="2400" dirty="0" smtClean="0">
                <a:latin typeface="Book Antiqua" pitchFamily="18" charset="0"/>
              </a:rPr>
              <a:t> 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>
                <a:latin typeface="Book Antiqua" pitchFamily="18" charset="0"/>
              </a:rPr>
              <a:t>Syarat</a:t>
            </a:r>
            <a:r>
              <a:rPr lang="en-US" sz="2800" dirty="0" smtClean="0">
                <a:latin typeface="Book Antiqua" pitchFamily="18" charset="0"/>
              </a:rPr>
              <a:t>  formal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Istilah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harus</a:t>
            </a:r>
            <a:r>
              <a:rPr lang="en-US" sz="2800" dirty="0" smtClean="0">
                <a:latin typeface="Book Antiqua" pitchFamily="18" charset="0"/>
              </a:rPr>
              <a:t> dim </a:t>
            </a:r>
            <a:r>
              <a:rPr lang="en-US" sz="2800" dirty="0" err="1" smtClean="0">
                <a:latin typeface="Book Antiqua" pitchFamily="18" charset="0"/>
              </a:rPr>
              <a:t>juat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 marL="514350" indent="-514350">
              <a:buFont typeface="+mj-lt"/>
              <a:buAutoNum type="arabicPeriod"/>
              <a:tabLst>
                <a:tab pos="2235200" algn="l"/>
              </a:tabLst>
            </a:pPr>
            <a:r>
              <a:rPr lang="en-US" sz="2800" dirty="0" err="1" smtClean="0">
                <a:latin typeface="Book Antiqua" pitchFamily="18" charset="0"/>
              </a:rPr>
              <a:t>Perintah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bersyarat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utk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sejumlah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 marL="514350" indent="-514350">
              <a:buFont typeface="+mj-lt"/>
              <a:buAutoNum type="arabicPeriod"/>
              <a:tabLst>
                <a:tab pos="2235200" algn="l"/>
              </a:tabLst>
            </a:pP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harus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  <a:tabLst>
                <a:tab pos="2235200" algn="l"/>
              </a:tabLst>
            </a:pPr>
            <a:r>
              <a:rPr lang="en-US" sz="2800" dirty="0" err="1" smtClean="0">
                <a:latin typeface="Book Antiqua" pitchFamily="18" charset="0"/>
              </a:rPr>
              <a:t>Penetapan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tempat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dimana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haryus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dilakukan</a:t>
            </a:r>
            <a:r>
              <a:rPr lang="en-US" sz="2800" dirty="0" smtClean="0">
                <a:latin typeface="Book Antiqua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  <a:tabLst>
                <a:tab pos="2235200" algn="l"/>
              </a:tabLst>
            </a:pPr>
            <a:r>
              <a:rPr lang="en-US" sz="2800" dirty="0" err="1" smtClean="0">
                <a:latin typeface="Book Antiqua" pitchFamily="18" charset="0"/>
              </a:rPr>
              <a:t>Tanggal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tempat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diterbitkan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  <a:tabLst>
                <a:tab pos="2235200" algn="l"/>
              </a:tabLst>
            </a:pPr>
            <a:r>
              <a:rPr lang="en-US" sz="2800" dirty="0" err="1" smtClean="0">
                <a:latin typeface="Book Antiqua" pitchFamily="18" charset="0"/>
              </a:rPr>
              <a:t>Tanda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tangaan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menerbitkan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>
                <a:latin typeface="Book Antiqua" pitchFamily="18" charset="0"/>
              </a:rPr>
              <a:t>B</a:t>
            </a:r>
            <a:r>
              <a:rPr lang="en-US" sz="4000" dirty="0" err="1" smtClean="0">
                <a:latin typeface="Book Antiqua" pitchFamily="18" charset="0"/>
              </a:rPr>
              <a:t>entuk</a:t>
            </a:r>
            <a:r>
              <a:rPr lang="en-US" sz="4000" dirty="0" smtClean="0">
                <a:latin typeface="Book Antiqua" pitchFamily="18" charset="0"/>
              </a:rPr>
              <a:t> </a:t>
            </a:r>
            <a:r>
              <a:rPr lang="en-US" sz="4000" dirty="0" err="1" smtClean="0">
                <a:latin typeface="Book Antiqua" pitchFamily="18" charset="0"/>
              </a:rPr>
              <a:t>bentuk</a:t>
            </a:r>
            <a:r>
              <a:rPr lang="en-US" sz="4000" dirty="0" smtClean="0">
                <a:latin typeface="Book Antiqua" pitchFamily="18" charset="0"/>
              </a:rPr>
              <a:t> </a:t>
            </a:r>
            <a:r>
              <a:rPr lang="en-US" sz="4000" dirty="0" err="1" smtClean="0">
                <a:latin typeface="Book Antiqua" pitchFamily="18" charset="0"/>
              </a:rPr>
              <a:t>surat</a:t>
            </a:r>
            <a:r>
              <a:rPr lang="en-US" sz="4000" dirty="0" smtClean="0">
                <a:latin typeface="Book Antiqua" pitchFamily="18" charset="0"/>
              </a:rPr>
              <a:t> </a:t>
            </a:r>
            <a:r>
              <a:rPr lang="en-US" sz="4000" dirty="0" err="1" smtClean="0">
                <a:latin typeface="Book Antiqua" pitchFamily="18" charset="0"/>
              </a:rPr>
              <a:t>cek</a:t>
            </a:r>
            <a:r>
              <a:rPr lang="en-US" sz="4000" dirty="0" smtClean="0">
                <a:latin typeface="Book Antiqua" pitchFamily="18" charset="0"/>
              </a:rPr>
              <a:t> </a:t>
            </a:r>
            <a:br>
              <a:rPr lang="en-US" sz="4000" dirty="0" smtClean="0">
                <a:latin typeface="Book Antiqua" pitchFamily="18" charset="0"/>
              </a:rPr>
            </a:br>
            <a:r>
              <a:rPr lang="en-US" sz="4000" dirty="0" smtClean="0">
                <a:latin typeface="Book Antiqua" pitchFamily="18" charset="0"/>
              </a:rPr>
              <a:t> </a:t>
            </a:r>
            <a:r>
              <a:rPr lang="en-US" sz="4000" dirty="0" err="1" smtClean="0">
                <a:latin typeface="Book Antiqua" pitchFamily="18" charset="0"/>
              </a:rPr>
              <a:t>khusus</a:t>
            </a:r>
            <a:endParaRPr lang="en-US" sz="40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penerbit</a:t>
            </a:r>
            <a:r>
              <a:rPr lang="en-US" dirty="0" smtClean="0"/>
              <a:t> (</a:t>
            </a:r>
            <a:r>
              <a:rPr lang="en-US" dirty="0" err="1" smtClean="0"/>
              <a:t>ps</a:t>
            </a:r>
            <a:r>
              <a:rPr lang="en-US" dirty="0" smtClean="0"/>
              <a:t> 183 </a:t>
            </a:r>
            <a:r>
              <a:rPr lang="en-US" dirty="0" err="1" smtClean="0"/>
              <a:t>ayat</a:t>
            </a:r>
            <a:r>
              <a:rPr lang="en-US" dirty="0" smtClean="0"/>
              <a:t> 1 KUHD);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(ps. 183 </a:t>
            </a:r>
            <a:r>
              <a:rPr lang="en-US" dirty="0" err="1" smtClean="0"/>
              <a:t>ayat</a:t>
            </a:r>
            <a:r>
              <a:rPr lang="en-US" dirty="0" smtClean="0"/>
              <a:t> 3 KUHD);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Surat</a:t>
            </a:r>
            <a:r>
              <a:rPr lang="en-US" dirty="0" smtClean="0"/>
              <a:t> 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ungk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( ps.183 </a:t>
            </a:r>
            <a:r>
              <a:rPr lang="en-US" dirty="0" err="1" smtClean="0"/>
              <a:t>ayat</a:t>
            </a:r>
            <a:r>
              <a:rPr lang="en-US" dirty="0" smtClean="0"/>
              <a:t> 2 KUHD);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incasso</a:t>
            </a:r>
            <a:r>
              <a:rPr lang="en-US" dirty="0" smtClean="0"/>
              <a:t> (ps.183a </a:t>
            </a:r>
            <a:r>
              <a:rPr lang="en-US" dirty="0" err="1" smtClean="0"/>
              <a:t>ayat</a:t>
            </a:r>
            <a:r>
              <a:rPr lang="en-US" dirty="0" smtClean="0"/>
              <a:t> 1 KUHD);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berdomisili</a:t>
            </a:r>
            <a:r>
              <a:rPr lang="en-US" dirty="0" smtClean="0"/>
              <a:t> (ps.185 LUHD)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u="sng" dirty="0" err="1" smtClean="0">
                <a:latin typeface="Book Antiqua" pitchFamily="18" charset="0"/>
              </a:rPr>
              <a:t>Kewajiban</a:t>
            </a:r>
            <a:r>
              <a:rPr lang="en-US" sz="2800" u="sng" dirty="0" smtClean="0">
                <a:latin typeface="Book Antiqua" pitchFamily="18" charset="0"/>
              </a:rPr>
              <a:t> </a:t>
            </a:r>
            <a:r>
              <a:rPr lang="en-US" sz="2800" u="sng" dirty="0" err="1" smtClean="0">
                <a:latin typeface="Book Antiqua" pitchFamily="18" charset="0"/>
              </a:rPr>
              <a:t>dan</a:t>
            </a:r>
            <a:r>
              <a:rPr lang="en-US" sz="2800" u="sng" dirty="0" smtClean="0">
                <a:latin typeface="Book Antiqua" pitchFamily="18" charset="0"/>
              </a:rPr>
              <a:t> </a:t>
            </a:r>
            <a:r>
              <a:rPr lang="en-US" sz="2800" u="sng" dirty="0" err="1" smtClean="0">
                <a:latin typeface="Book Antiqua" pitchFamily="18" charset="0"/>
              </a:rPr>
              <a:t>tanggung</a:t>
            </a:r>
            <a:r>
              <a:rPr lang="en-US" sz="2800" u="sng" dirty="0" smtClean="0">
                <a:latin typeface="Book Antiqua" pitchFamily="18" charset="0"/>
              </a:rPr>
              <a:t> </a:t>
            </a:r>
            <a:r>
              <a:rPr lang="en-US" sz="2800" u="sng" dirty="0" err="1" smtClean="0">
                <a:latin typeface="Book Antiqua" pitchFamily="18" charset="0"/>
              </a:rPr>
              <a:t>jawab</a:t>
            </a:r>
            <a:r>
              <a:rPr lang="en-US" sz="2800" u="sng" dirty="0" smtClean="0">
                <a:latin typeface="Book Antiqua" pitchFamily="18" charset="0"/>
              </a:rPr>
              <a:t> </a:t>
            </a:r>
            <a:r>
              <a:rPr lang="en-US" sz="2800" u="sng" dirty="0" err="1" smtClean="0">
                <a:latin typeface="Book Antiqua" pitchFamily="18" charset="0"/>
              </a:rPr>
              <a:t>penerbit</a:t>
            </a:r>
            <a:r>
              <a:rPr lang="en-US" sz="2800" u="sng" dirty="0" smtClean="0">
                <a:latin typeface="Book Antiqua" pitchFamily="18" charset="0"/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Kewajiban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menyediakan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dana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 pitchFamily="18" charset="0"/>
              </a:rPr>
              <a:t>Tanggung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jawab</a:t>
            </a:r>
            <a:r>
              <a:rPr lang="en-US" sz="2800" dirty="0" smtClean="0">
                <a:latin typeface="Book Antiqua" pitchFamily="18" charset="0"/>
              </a:rPr>
              <a:t>  :</a:t>
            </a:r>
            <a:r>
              <a:rPr lang="en-US" sz="2800" dirty="0" err="1" smtClean="0">
                <a:latin typeface="Book Antiqua" pitchFamily="18" charset="0"/>
              </a:rPr>
              <a:t>pembayaran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cek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D9-1B8C-42F3-BD9F-973E750CB66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338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Pertemuan 6</vt:lpstr>
      <vt:lpstr> </vt:lpstr>
      <vt:lpstr>Slide 3</vt:lpstr>
      <vt:lpstr>Slide 4</vt:lpstr>
      <vt:lpstr>Bentuk Cek </vt:lpstr>
      <vt:lpstr>Beda wesel dgn cek </vt:lpstr>
      <vt:lpstr>Slide 7</vt:lpstr>
      <vt:lpstr>Bentuk bentuk surat cek   khusus</vt:lpstr>
      <vt:lpstr>Slide 9</vt:lpstr>
      <vt:lpstr>Cek kosong </vt:lpstr>
      <vt:lpstr>Masalah  cek kosong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6</dc:title>
  <dc:creator>user</dc:creator>
  <cp:lastModifiedBy>user</cp:lastModifiedBy>
  <cp:revision>21</cp:revision>
  <dcterms:created xsi:type="dcterms:W3CDTF">2015-03-04T15:10:28Z</dcterms:created>
  <dcterms:modified xsi:type="dcterms:W3CDTF">2015-04-14T15:43:34Z</dcterms:modified>
</cp:coreProperties>
</file>