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7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770-29EA-49C1-923A-4FAC9E3D0A7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0BA4-187F-4980-A135-F34492ECF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770-29EA-49C1-923A-4FAC9E3D0A7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0BA4-187F-4980-A135-F34492ECF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770-29EA-49C1-923A-4FAC9E3D0A7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0BA4-187F-4980-A135-F34492ECF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770-29EA-49C1-923A-4FAC9E3D0A7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0BA4-187F-4980-A135-F34492ECF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770-29EA-49C1-923A-4FAC9E3D0A7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0BA4-187F-4980-A135-F34492ECF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770-29EA-49C1-923A-4FAC9E3D0A7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0BA4-187F-4980-A135-F34492ECF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770-29EA-49C1-923A-4FAC9E3D0A7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0BA4-187F-4980-A135-F34492ECF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770-29EA-49C1-923A-4FAC9E3D0A7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0BA4-187F-4980-A135-F34492ECF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770-29EA-49C1-923A-4FAC9E3D0A7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0BA4-187F-4980-A135-F34492ECF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770-29EA-49C1-923A-4FAC9E3D0A7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0BA4-187F-4980-A135-F34492ECF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D770-29EA-49C1-923A-4FAC9E3D0A7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F0BA4-187F-4980-A135-F34492ECF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BD770-29EA-49C1-923A-4FAC9E3D0A71}" type="datetimeFigureOut">
              <a:rPr lang="en-US" smtClean="0"/>
              <a:pPr/>
              <a:t>3/10/2015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F0BA4-187F-4980-A135-F34492ECF9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err="1" smtClean="0">
                <a:latin typeface="Book Antiqua" pitchFamily="18" charset="0"/>
              </a:rPr>
              <a:t>Pertemuan</a:t>
            </a:r>
            <a:r>
              <a:rPr lang="en-US" sz="3200" dirty="0" smtClean="0">
                <a:latin typeface="Book Antiqua" pitchFamily="18" charset="0"/>
              </a:rPr>
              <a:t> 8</a:t>
            </a:r>
            <a:endParaRPr lang="en-US" sz="3200" dirty="0">
              <a:latin typeface="Book Antiqu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5200"/>
            <a:ext cx="6400800" cy="21336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 smtClean="0">
                <a:latin typeface="Book Antiqua" pitchFamily="18" charset="0"/>
              </a:rPr>
              <a:t>U T S</a:t>
            </a:r>
            <a:endParaRPr lang="en-US" b="1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Pertemuan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8</dc:title>
  <dc:creator>user</dc:creator>
  <cp:lastModifiedBy>user</cp:lastModifiedBy>
  <cp:revision>4</cp:revision>
  <dcterms:created xsi:type="dcterms:W3CDTF">2015-03-04T15:13:05Z</dcterms:created>
  <dcterms:modified xsi:type="dcterms:W3CDTF">2015-03-10T04:35:48Z</dcterms:modified>
</cp:coreProperties>
</file>