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75" r:id="rId8"/>
    <p:sldId id="276" r:id="rId9"/>
    <p:sldId id="277" r:id="rId10"/>
    <p:sldId id="278" r:id="rId11"/>
    <p:sldId id="279" r:id="rId12"/>
    <p:sldId id="261" r:id="rId13"/>
    <p:sldId id="262" r:id="rId14"/>
    <p:sldId id="28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237F53A-0643-4820-8514-9C75DD1AC01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784EFB-F4DA-4700-A748-1303A3AE3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5052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DOKUMEN-2 DALAM JUAL BELI YANG PEMBAYARANNYA DENGAN PEMBUKAAN L/C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254920"/>
          </a:xfrm>
        </p:spPr>
        <p:txBody>
          <a:bodyPr/>
          <a:lstStyle/>
          <a:p>
            <a:r>
              <a:rPr lang="en-US" b="1" dirty="0" smtClean="0"/>
              <a:t>HUKUM JUAL BELI PERUSAHAAN - 10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Consular </a:t>
            </a:r>
            <a:r>
              <a:rPr lang="es-ES" b="1" dirty="0" err="1" smtClean="0"/>
              <a:t>Invoice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lnSpc>
                <a:spcPct val="120000"/>
              </a:lnSpc>
            </a:pPr>
            <a:r>
              <a:rPr lang="en-US" dirty="0" err="1" smtClean="0"/>
              <a:t>Faktur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kedutaanatau</a:t>
            </a:r>
            <a:r>
              <a:rPr lang="en-US" dirty="0" smtClean="0"/>
              <a:t> </a:t>
            </a:r>
            <a:r>
              <a:rPr lang="en-US" dirty="0" err="1" smtClean="0"/>
              <a:t>konsulat</a:t>
            </a:r>
            <a:r>
              <a:rPr lang="en-US" dirty="0" smtClean="0"/>
              <a:t>.</a:t>
            </a:r>
          </a:p>
          <a:p>
            <a:pPr fontAlgn="base">
              <a:lnSpc>
                <a:spcPct val="120000"/>
              </a:lnSpc>
            </a:pP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konsul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tetang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berlakudan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dumping,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Dokumen</a:t>
            </a:r>
            <a:r>
              <a:rPr lang="en-US" dirty="0" smtClean="0"/>
              <a:t> (</a:t>
            </a:r>
            <a:r>
              <a:rPr lang="en-US" i="1" dirty="0" smtClean="0"/>
              <a:t>Polis</a:t>
            </a:r>
            <a:r>
              <a:rPr lang="en-US" dirty="0" smtClean="0"/>
              <a:t>) </a:t>
            </a:r>
            <a:r>
              <a:rPr lang="en-US" dirty="0" err="1" smtClean="0"/>
              <a:t>Asuransi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pertanggungan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diasuransikan</a:t>
            </a:r>
            <a:r>
              <a:rPr lang="en-US" dirty="0" smtClean="0"/>
              <a:t>.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L/C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L/C </a:t>
            </a:r>
            <a:r>
              <a:rPr lang="en-US" dirty="0" err="1" smtClean="0"/>
              <a:t>menyatakan</a:t>
            </a:r>
            <a:r>
              <a:rPr lang="en-US" dirty="0" smtClean="0"/>
              <a:t> lain.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L/C,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,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pengapalan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L/C.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senilai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endorse.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pengasuransi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order bank,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DOKUMEN PENUNJANG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merinci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(invoice).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Daftar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Pengepakan</a:t>
            </a:r>
            <a:r>
              <a:rPr lang="en-US" sz="3600" b="1" dirty="0" smtClean="0"/>
              <a:t> (</a:t>
            </a:r>
            <a:r>
              <a:rPr lang="en-US" sz="3600" i="1" dirty="0" smtClean="0"/>
              <a:t>Packing List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yang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dipak</a:t>
            </a:r>
            <a:r>
              <a:rPr lang="en-US" dirty="0" smtClean="0"/>
              <a:t>, </a:t>
            </a:r>
            <a:r>
              <a:rPr lang="en-US" dirty="0" err="1" smtClean="0"/>
              <a:t>dibungkus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cukai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pembungkus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mengepaknya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packing list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keliru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.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commercial invoice.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 err="1" smtClean="0"/>
              <a:t>Surat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Keterangan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Asal</a:t>
            </a:r>
            <a:r>
              <a:rPr lang="en-US" sz="4000" b="1" dirty="0" smtClean="0"/>
              <a:t> (</a:t>
            </a:r>
            <a:r>
              <a:rPr lang="en-US" sz="4000" i="1" dirty="0" smtClean="0"/>
              <a:t>Certificate Of Origin 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kuota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Surat</a:t>
            </a:r>
            <a:r>
              <a:rPr lang="en-US" b="1" dirty="0" smtClean="0"/>
              <a:t> </a:t>
            </a:r>
            <a:r>
              <a:rPr lang="en-US" b="1" dirty="0" err="1" smtClean="0"/>
              <a:t>Keterangan</a:t>
            </a:r>
            <a:r>
              <a:rPr lang="en-US" b="1" dirty="0" smtClean="0"/>
              <a:t> </a:t>
            </a:r>
            <a:r>
              <a:rPr lang="en-US" b="1" dirty="0" err="1" smtClean="0"/>
              <a:t>Pemeriksaan</a:t>
            </a:r>
            <a:r>
              <a:rPr lang="en-US" b="1" dirty="0" smtClean="0"/>
              <a:t> (</a:t>
            </a:r>
            <a:r>
              <a:rPr lang="en-US" i="1" dirty="0" smtClean="0"/>
              <a:t>Certificate Of Inspection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independent </a:t>
            </a:r>
            <a:r>
              <a:rPr lang="en-US" i="1" dirty="0" smtClean="0"/>
              <a:t>surveyor</a:t>
            </a:r>
            <a:r>
              <a:rPr lang="en-US" dirty="0" smtClean="0"/>
              <a:t>, </a:t>
            </a:r>
            <a:r>
              <a:rPr lang="en-US" dirty="0" err="1" smtClean="0"/>
              <a:t>juru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yang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pengepakan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sampling 2%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disyaratkan</a:t>
            </a:r>
            <a:r>
              <a:rPr lang="en-US" dirty="0" smtClean="0"/>
              <a:t> L/C.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Sertifikat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Mutu</a:t>
            </a:r>
            <a:r>
              <a:rPr lang="en-US" sz="4000" b="1" dirty="0" smtClean="0"/>
              <a:t> (</a:t>
            </a:r>
            <a:r>
              <a:rPr lang="en-US" sz="4000" i="1" dirty="0" smtClean="0"/>
              <a:t>Certificate Of Quality </a:t>
            </a:r>
            <a:r>
              <a:rPr lang="en-US" sz="4000" b="1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Keterangan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(</a:t>
            </a:r>
            <a:r>
              <a:rPr lang="en-US" i="1" dirty="0" smtClean="0"/>
              <a:t>certificate of quality</a:t>
            </a:r>
            <a:r>
              <a:rPr lang="en-US" dirty="0" smtClean="0"/>
              <a:t>).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persagangan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Sertifikat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Mutu</a:t>
            </a:r>
            <a:r>
              <a:rPr lang="en-US" sz="3200" b="1" dirty="0" smtClean="0"/>
              <a:t> Dari </a:t>
            </a:r>
            <a:r>
              <a:rPr lang="en-US" sz="3200" b="1" dirty="0" err="1" smtClean="0"/>
              <a:t>Produsen</a:t>
            </a:r>
            <a:r>
              <a:rPr lang="en-US" sz="3200" b="1" dirty="0" smtClean="0"/>
              <a:t> (</a:t>
            </a:r>
            <a:r>
              <a:rPr lang="en-US" sz="3200" i="1" dirty="0" smtClean="0"/>
              <a:t>Manufacture’s Quality Certificate</a:t>
            </a:r>
            <a:r>
              <a:rPr lang="en-US" sz="3200" b="1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diekspor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supplier yang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dagangnya</a:t>
            </a:r>
            <a:r>
              <a:rPr lang="en-US" dirty="0" smtClean="0"/>
              <a:t> (</a:t>
            </a:r>
            <a:r>
              <a:rPr lang="en-US" i="1" dirty="0" smtClean="0"/>
              <a:t>trade mark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DOKUMEN INDUK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Keterangan</a:t>
            </a:r>
            <a:r>
              <a:rPr lang="en-US" b="1" dirty="0" smtClean="0"/>
              <a:t> </a:t>
            </a:r>
            <a:r>
              <a:rPr lang="en-US" b="1" dirty="0" err="1" smtClean="0"/>
              <a:t>Timbangan</a:t>
            </a:r>
            <a:r>
              <a:rPr lang="en-US" b="1" dirty="0" smtClean="0"/>
              <a:t> (</a:t>
            </a:r>
            <a:r>
              <a:rPr lang="en-US" i="1" dirty="0" smtClean="0"/>
              <a:t>Weight Note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Catatan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perincian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commercial invoice. 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dikapalkan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L/C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pengapalan</a:t>
            </a:r>
            <a:r>
              <a:rPr lang="en-US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mempersiapkan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pengangkut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Daftar</a:t>
            </a:r>
            <a:r>
              <a:rPr lang="en-US" b="1" dirty="0" smtClean="0"/>
              <a:t> </a:t>
            </a:r>
            <a:r>
              <a:rPr lang="en-US" b="1" dirty="0" err="1" smtClean="0"/>
              <a:t>Ukuran</a:t>
            </a:r>
            <a:r>
              <a:rPr lang="en-US" b="1" dirty="0" smtClean="0"/>
              <a:t> (</a:t>
            </a:r>
            <a:r>
              <a:rPr lang="en-US" i="1" dirty="0" smtClean="0"/>
              <a:t>Measurement List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Daftar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tebal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volume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L/C.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Volume </a:t>
            </a:r>
            <a:r>
              <a:rPr lang="en-US" dirty="0" err="1" smtClean="0"/>
              <a:t>pengepakan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angkut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Analisa</a:t>
            </a:r>
            <a:r>
              <a:rPr lang="en-US" b="1" dirty="0" smtClean="0"/>
              <a:t> Kimia (</a:t>
            </a:r>
            <a:r>
              <a:rPr lang="en-US" i="1" dirty="0" smtClean="0"/>
              <a:t>Chemical Analysis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labotaturium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kimiawi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pemeriksaannya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Wesel (</a:t>
            </a:r>
            <a:r>
              <a:rPr lang="en-US" i="1" dirty="0" smtClean="0"/>
              <a:t>Bill Of Exchange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1051560" lvl="1" indent="-514350" fontAlgn="base">
              <a:buFont typeface="+mj-lt"/>
              <a:buAutoNum type="arabicPeriod"/>
            </a:pPr>
            <a:r>
              <a:rPr lang="en-US" i="1" dirty="0" smtClean="0"/>
              <a:t>drawer</a:t>
            </a:r>
            <a:r>
              <a:rPr lang="en-US" dirty="0" smtClean="0"/>
              <a:t> = yang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(</a:t>
            </a:r>
            <a:r>
              <a:rPr lang="en-US" dirty="0" err="1" smtClean="0"/>
              <a:t>penarik</a:t>
            </a:r>
            <a:r>
              <a:rPr lang="en-US" dirty="0" smtClean="0"/>
              <a:t>)</a:t>
            </a:r>
          </a:p>
          <a:p>
            <a:pPr marL="1051560" lvl="1" indent="-514350" fontAlgn="base">
              <a:buFont typeface="+mj-lt"/>
              <a:buAutoNum type="arabicPeriod"/>
            </a:pPr>
            <a:r>
              <a:rPr lang="en-US" i="1" dirty="0" err="1" smtClean="0"/>
              <a:t>drawee</a:t>
            </a:r>
            <a:r>
              <a:rPr lang="en-US" dirty="0" smtClean="0"/>
              <a:t> = yang </a:t>
            </a:r>
            <a:r>
              <a:rPr lang="en-US" dirty="0" err="1" smtClean="0"/>
              <a:t>membayar</a:t>
            </a:r>
            <a:r>
              <a:rPr lang="en-US" dirty="0" smtClean="0"/>
              <a:t> (</a:t>
            </a:r>
            <a:r>
              <a:rPr lang="en-US" dirty="0" err="1" smtClean="0"/>
              <a:t>tertarik</a:t>
            </a:r>
            <a:r>
              <a:rPr lang="en-US" dirty="0" smtClean="0"/>
              <a:t>)</a:t>
            </a:r>
          </a:p>
          <a:p>
            <a:pPr marL="1051560" lvl="1" indent="-514350" fontAlgn="base">
              <a:buFont typeface="+mj-lt"/>
              <a:buAutoNum type="arabicPeriod"/>
            </a:pPr>
            <a:r>
              <a:rPr lang="en-US" i="1" dirty="0" smtClean="0"/>
              <a:t>payee </a:t>
            </a:r>
            <a:r>
              <a:rPr lang="en-US" dirty="0" smtClean="0"/>
              <a:t>=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1051560" lvl="1" indent="-514350" fontAlgn="base">
              <a:buFont typeface="+mj-lt"/>
              <a:buAutoNum type="arabicPeriod"/>
            </a:pPr>
            <a:r>
              <a:rPr lang="en-US" i="1" dirty="0" smtClean="0"/>
              <a:t>endorsee</a:t>
            </a:r>
            <a:r>
              <a:rPr lang="en-US" dirty="0" smtClean="0"/>
              <a:t> =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pengalihan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tenor</a:t>
            </a:r>
            <a:r>
              <a:rPr lang="en-US" dirty="0" smtClean="0"/>
              <a:t> </a:t>
            </a:r>
            <a:r>
              <a:rPr lang="en-US" dirty="0" err="1" smtClean="0"/>
              <a:t>wesel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rmAutofit fontScale="85000" lnSpcReduction="10000"/>
          </a:bodyPr>
          <a:lstStyle/>
          <a:p>
            <a:pPr fontAlgn="base">
              <a:lnSpc>
                <a:spcPct val="120000"/>
              </a:lnSpc>
            </a:pPr>
            <a:r>
              <a:rPr lang="en-US" sz="3200" dirty="0" smtClean="0"/>
              <a:t>Tenor </a:t>
            </a:r>
            <a:r>
              <a:rPr lang="en-US" sz="3200" dirty="0" err="1" smtClean="0"/>
              <a:t>dala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wesel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dibedakan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:</a:t>
            </a:r>
            <a:endParaRPr lang="en-US" sz="4000" dirty="0" smtClean="0"/>
          </a:p>
          <a:p>
            <a:pPr lvl="1" fontAlgn="base">
              <a:lnSpc>
                <a:spcPct val="120000"/>
              </a:lnSpc>
            </a:pPr>
            <a:r>
              <a:rPr lang="en-US" sz="2800" i="1" dirty="0" smtClean="0"/>
              <a:t>Sight draft</a:t>
            </a:r>
            <a:r>
              <a:rPr lang="en-US" sz="2800" dirty="0" smtClean="0"/>
              <a:t> : </a:t>
            </a:r>
            <a:r>
              <a:rPr lang="en-US" sz="2800" dirty="0" err="1" smtClean="0"/>
              <a:t>wesel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dibayar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diminta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pembayarannya</a:t>
            </a:r>
            <a:r>
              <a:rPr lang="en-US" sz="2800" dirty="0" smtClean="0"/>
              <a:t>.</a:t>
            </a:r>
            <a:endParaRPr lang="en-US" sz="3600" dirty="0" smtClean="0"/>
          </a:p>
          <a:p>
            <a:pPr lvl="1" fontAlgn="base">
              <a:lnSpc>
                <a:spcPct val="120000"/>
              </a:lnSpc>
            </a:pPr>
            <a:r>
              <a:rPr lang="en-US" sz="2800" i="1" dirty="0" smtClean="0"/>
              <a:t>Time (term/</a:t>
            </a:r>
            <a:r>
              <a:rPr lang="en-US" sz="2800" i="1" dirty="0" err="1" smtClean="0"/>
              <a:t>usance</a:t>
            </a:r>
            <a:r>
              <a:rPr lang="en-US" sz="2800" i="1" dirty="0" smtClean="0"/>
              <a:t>) draft</a:t>
            </a:r>
            <a:r>
              <a:rPr lang="en-US" sz="2800" dirty="0" smtClean="0"/>
              <a:t> : </a:t>
            </a:r>
            <a:r>
              <a:rPr lang="en-US" sz="2800" dirty="0" err="1" smtClean="0"/>
              <a:t>wesel</a:t>
            </a:r>
            <a:r>
              <a:rPr lang="en-US" sz="2800" dirty="0" smtClean="0"/>
              <a:t> </a:t>
            </a:r>
            <a:r>
              <a:rPr lang="en-US" sz="2800" dirty="0" err="1" smtClean="0"/>
              <a:t>berjangka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dibayarkan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, </a:t>
            </a:r>
            <a:r>
              <a:rPr lang="en-US" sz="2800" dirty="0" err="1" smtClean="0"/>
              <a:t>dibedakan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: time sight draft (</a:t>
            </a:r>
            <a:r>
              <a:rPr lang="en-US" sz="2800" dirty="0" err="1" smtClean="0"/>
              <a:t>wesel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pembayarannya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wesel</a:t>
            </a:r>
            <a:r>
              <a:rPr lang="en-US" sz="2800" dirty="0" smtClean="0"/>
              <a:t> </a:t>
            </a:r>
            <a:r>
              <a:rPr lang="en-US" sz="2800" dirty="0" err="1" smtClean="0"/>
              <a:t>diajukan</a:t>
            </a:r>
            <a:r>
              <a:rPr lang="en-US" sz="2800" dirty="0" smtClean="0"/>
              <a:t> </a:t>
            </a:r>
            <a:r>
              <a:rPr lang="en-US" sz="2800" dirty="0" err="1" smtClean="0"/>
              <a:t>atu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aksep</a:t>
            </a:r>
            <a:r>
              <a:rPr lang="en-US" sz="2800" dirty="0" smtClean="0"/>
              <a:t>), time date draft (</a:t>
            </a:r>
            <a:r>
              <a:rPr lang="en-US" sz="2800" dirty="0" err="1" smtClean="0"/>
              <a:t>wesel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dibayar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30 </a:t>
            </a:r>
            <a:r>
              <a:rPr lang="en-US" sz="2800" dirty="0" err="1" smtClean="0"/>
              <a:t>hari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pengapalan</a:t>
            </a:r>
            <a:r>
              <a:rPr lang="en-US" sz="2800" dirty="0" smtClean="0"/>
              <a:t>.</a:t>
            </a:r>
            <a:endParaRPr lang="en-US" sz="3600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korespondensi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wesel-wesel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Bill Of Lading (B/L)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kapal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Faktur</a:t>
            </a:r>
            <a:r>
              <a:rPr lang="en-US" b="1" dirty="0" smtClean="0"/>
              <a:t> (</a:t>
            </a:r>
            <a:r>
              <a:rPr lang="en-US" i="1" dirty="0" smtClean="0"/>
              <a:t>Invoice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, data-data </a:t>
            </a:r>
            <a:r>
              <a:rPr lang="en-US" dirty="0" err="1" smtClean="0"/>
              <a:t>dalam</a:t>
            </a:r>
            <a:r>
              <a:rPr lang="en-US" dirty="0" smtClean="0"/>
              <a:t> invoice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Faktur</a:t>
            </a:r>
            <a:r>
              <a:rPr lang="en-US" dirty="0" smtClean="0"/>
              <a:t> (invoice)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err="1" smtClean="0"/>
              <a:t>Proforma</a:t>
            </a:r>
            <a:r>
              <a:rPr lang="en-US" dirty="0" smtClean="0"/>
              <a:t> Invoice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Commercial Invoice</a:t>
            </a:r>
          </a:p>
          <a:p>
            <a:pPr marL="1051560" lvl="1" indent="-514350">
              <a:buFont typeface="+mj-lt"/>
              <a:buAutoNum type="arabicPeriod"/>
            </a:pPr>
            <a:r>
              <a:rPr lang="es-ES" dirty="0" smtClean="0"/>
              <a:t>Consular </a:t>
            </a:r>
            <a:r>
              <a:rPr lang="es-ES" dirty="0" err="1" smtClean="0"/>
              <a:t>Invoice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Proforma</a:t>
            </a:r>
            <a:r>
              <a:rPr lang="en-US" b="1" dirty="0" smtClean="0"/>
              <a:t> Invoice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merupakantawaran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pesanannya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dimintakan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faktur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bilamana</a:t>
            </a:r>
            <a:r>
              <a:rPr lang="en-US" sz="3200" dirty="0" smtClean="0"/>
              <a:t> </a:t>
            </a:r>
            <a:r>
              <a:rPr lang="en-US" sz="3200" dirty="0" err="1" smtClean="0"/>
              <a:t>penyelesaian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:</a:t>
            </a:r>
            <a:endParaRPr lang="en-US" sz="4000" dirty="0" smtClean="0"/>
          </a:p>
          <a:p>
            <a:pPr marL="1051560" lvl="1" indent="-514350" fontAlgn="base">
              <a:buFont typeface="+mj-lt"/>
              <a:buAutoNum type="arabicPeriod"/>
            </a:pPr>
            <a:r>
              <a:rPr lang="es-ES" sz="2800" dirty="0" err="1" smtClean="0"/>
              <a:t>Dengan</a:t>
            </a:r>
            <a:r>
              <a:rPr lang="es-ES" sz="2800" dirty="0" smtClean="0"/>
              <a:t> </a:t>
            </a:r>
            <a:r>
              <a:rPr lang="es-ES" sz="2800" dirty="0" err="1" smtClean="0"/>
              <a:t>pembayaran</a:t>
            </a:r>
            <a:r>
              <a:rPr lang="es-ES" sz="2800" dirty="0" smtClean="0"/>
              <a:t> </a:t>
            </a:r>
            <a:r>
              <a:rPr lang="es-ES" sz="2800" dirty="0" err="1" smtClean="0"/>
              <a:t>terlebih</a:t>
            </a:r>
            <a:r>
              <a:rPr lang="es-ES" sz="2800" dirty="0" smtClean="0"/>
              <a:t> </a:t>
            </a:r>
            <a:r>
              <a:rPr lang="es-ES" sz="2800" dirty="0" err="1" smtClean="0"/>
              <a:t>dahulu</a:t>
            </a:r>
            <a:r>
              <a:rPr lang="es-ES" sz="2800" dirty="0" smtClean="0"/>
              <a:t> </a:t>
            </a:r>
            <a:r>
              <a:rPr lang="es-ES" sz="2800" dirty="0" err="1" smtClean="0"/>
              <a:t>sebelum</a:t>
            </a:r>
            <a:r>
              <a:rPr lang="es-ES" sz="2800" dirty="0" smtClean="0"/>
              <a:t> </a:t>
            </a:r>
            <a:r>
              <a:rPr lang="es-ES" sz="2800" dirty="0" err="1" smtClean="0"/>
              <a:t>pengapalan</a:t>
            </a:r>
            <a:r>
              <a:rPr lang="es-ES" sz="2800" dirty="0" smtClean="0"/>
              <a:t>.</a:t>
            </a:r>
            <a:endParaRPr lang="en-US" sz="3600" dirty="0" smtClean="0"/>
          </a:p>
          <a:p>
            <a:pPr marL="1051560" lvl="1" indent="-514350" fontAlgn="base">
              <a:buFont typeface="+mj-lt"/>
              <a:buAutoNum type="arabicPeriod"/>
            </a:pPr>
            <a:r>
              <a:rPr lang="es-ES" sz="2800" dirty="0" smtClean="0"/>
              <a:t>Atas </a:t>
            </a:r>
            <a:r>
              <a:rPr lang="es-ES" sz="2800" dirty="0" err="1" smtClean="0"/>
              <a:t>dasar</a:t>
            </a:r>
            <a:r>
              <a:rPr lang="es-ES" sz="2800" dirty="0" smtClean="0"/>
              <a:t> </a:t>
            </a:r>
            <a:r>
              <a:rPr lang="es-ES" sz="2800" dirty="0" err="1" smtClean="0"/>
              <a:t>consignment</a:t>
            </a:r>
            <a:endParaRPr lang="en-US" sz="3600" dirty="0" smtClean="0"/>
          </a:p>
          <a:p>
            <a:pPr marL="1051560" lvl="1" indent="-514350" fontAlgn="base">
              <a:buFont typeface="+mj-lt"/>
              <a:buAutoNum type="arabicPeriod"/>
            </a:pPr>
            <a:r>
              <a:rPr lang="es-ES" sz="2800" dirty="0" err="1" smtClean="0"/>
              <a:t>Tergantung</a:t>
            </a:r>
            <a:r>
              <a:rPr lang="es-ES" sz="2800" dirty="0" smtClean="0"/>
              <a:t> pada tender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Invoice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Nota </a:t>
            </a:r>
            <a:r>
              <a:rPr lang="en-US" dirty="0" err="1" smtClean="0"/>
              <a:t>perincian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(</a:t>
            </a:r>
            <a:r>
              <a:rPr lang="en-US" dirty="0" err="1" smtClean="0"/>
              <a:t>eksportir</a:t>
            </a:r>
            <a:r>
              <a:rPr lang="en-US" dirty="0" smtClean="0"/>
              <a:t>)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(</a:t>
            </a:r>
            <a:r>
              <a:rPr lang="en-US" dirty="0" err="1" smtClean="0"/>
              <a:t>importir</a:t>
            </a:r>
            <a:r>
              <a:rPr lang="en-US" dirty="0" smtClean="0"/>
              <a:t>) yang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1077</Words>
  <Application>Microsoft Office PowerPoint</Application>
  <PresentationFormat>On-screen Show (4:3)</PresentationFormat>
  <Paragraphs>73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Verve</vt:lpstr>
      <vt:lpstr>DOKUMEN-2 DALAM JUAL BELI YANG PEMBAYARANNYA DENGAN PEMBUKAAN L/C</vt:lpstr>
      <vt:lpstr>DOKUMEN INDUK</vt:lpstr>
      <vt:lpstr>Letter Of Credit (L/C)</vt:lpstr>
      <vt:lpstr>Bill Of Lading (B/L)</vt:lpstr>
      <vt:lpstr>Faktur (Invoice)</vt:lpstr>
      <vt:lpstr>PowerPoint Presentation</vt:lpstr>
      <vt:lpstr>Proforma Invoice</vt:lpstr>
      <vt:lpstr>PowerPoint Presentation</vt:lpstr>
      <vt:lpstr>Commercial Invoice</vt:lpstr>
      <vt:lpstr>Consular Invoice</vt:lpstr>
      <vt:lpstr>PowerPoint Presentation</vt:lpstr>
      <vt:lpstr>Dokumen (Polis) Asuransi</vt:lpstr>
      <vt:lpstr>PowerPoint Presentation</vt:lpstr>
      <vt:lpstr>DOKUMEN PENUNJANG</vt:lpstr>
      <vt:lpstr>Daftar Pengepakan (Packing List)</vt:lpstr>
      <vt:lpstr>Surat Keterangan Asal (Certificate Of Origin )</vt:lpstr>
      <vt:lpstr>Surat Keterangan Pemeriksaan (Certificate Of Inspection)</vt:lpstr>
      <vt:lpstr>Sertifikat Mutu (Certificate Of Quality )</vt:lpstr>
      <vt:lpstr>Sertifikat Mutu Dari Produsen (Manufacture’s Quality Certificate)</vt:lpstr>
      <vt:lpstr>Keterangan Timbangan (Weight Note)</vt:lpstr>
      <vt:lpstr>Daftar Ukuran (Measurement List)</vt:lpstr>
      <vt:lpstr>Analisa Kimia (Chemical Analysis)</vt:lpstr>
      <vt:lpstr>Wesel (Bill Of Exchange)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DOKUMEN-2 DALAM JUAL BELI YANG PEMBAYARANNYA DENGAN PEMBUKAAN L/C</dc:title>
  <dc:creator>LENOVO</dc:creator>
  <cp:lastModifiedBy>DDP</cp:lastModifiedBy>
  <cp:revision>6</cp:revision>
  <dcterms:created xsi:type="dcterms:W3CDTF">2014-12-18T23:17:10Z</dcterms:created>
  <dcterms:modified xsi:type="dcterms:W3CDTF">2015-10-21T10:08:11Z</dcterms:modified>
</cp:coreProperties>
</file>