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0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6C0813-9867-4C51-ACB6-4DE0C0641CEB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6A3BB8-2E80-4634-9108-D0D67C13A1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6C0813-9867-4C51-ACB6-4DE0C0641CEB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6A3BB8-2E80-4634-9108-D0D67C13A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6C0813-9867-4C51-ACB6-4DE0C0641CEB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6A3BB8-2E80-4634-9108-D0D67C13A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6C0813-9867-4C51-ACB6-4DE0C0641CEB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6A3BB8-2E80-4634-9108-D0D67C13A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6C0813-9867-4C51-ACB6-4DE0C0641CEB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6A3BB8-2E80-4634-9108-D0D67C13A1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6C0813-9867-4C51-ACB6-4DE0C0641CEB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6A3BB8-2E80-4634-9108-D0D67C13A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6C0813-9867-4C51-ACB6-4DE0C0641CEB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6A3BB8-2E80-4634-9108-D0D67C13A1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6C0813-9867-4C51-ACB6-4DE0C0641CEB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6A3BB8-2E80-4634-9108-D0D67C13A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6C0813-9867-4C51-ACB6-4DE0C0641CEB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6A3BB8-2E80-4634-9108-D0D67C13A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6C0813-9867-4C51-ACB6-4DE0C0641CEB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6A3BB8-2E80-4634-9108-D0D67C13A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26C0813-9867-4C51-ACB6-4DE0C0641CEB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C6A3BB8-2E80-4634-9108-D0D67C13A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26C0813-9867-4C51-ACB6-4DE0C0641CEB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C6A3BB8-2E80-4634-9108-D0D67C13A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PENYERAHAN BARANG DALAM JUAL BELI MENURUT INCOTERMS 2000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HUKUM JUAL BELI PERUSAHAAN - 11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85800"/>
            <a:ext cx="7772400" cy="56697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CFR ( Cost And Freight ) : </a:t>
            </a:r>
          </a:p>
          <a:p>
            <a:pPr lvl="1"/>
            <a:r>
              <a:rPr lang="en-US" dirty="0" smtClean="0"/>
              <a:t>Seller </a:t>
            </a:r>
            <a:r>
              <a:rPr lang="en-US" dirty="0" err="1" smtClean="0"/>
              <a:t>menanggung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freight </a:t>
            </a:r>
            <a:r>
              <a:rPr lang="en-US" dirty="0" err="1" smtClean="0"/>
              <a:t>kapal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/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dipindahkan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buyer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melewati</a:t>
            </a:r>
            <a:r>
              <a:rPr lang="en-US" dirty="0" smtClean="0"/>
              <a:t> reeling </a:t>
            </a:r>
            <a:r>
              <a:rPr lang="en-US" dirty="0" err="1" smtClean="0"/>
              <a:t>kapal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Assuransi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buyer </a:t>
            </a:r>
          </a:p>
          <a:p>
            <a:pPr lvl="1"/>
            <a:r>
              <a:rPr lang="en-US" dirty="0" err="1" smtClean="0"/>
              <a:t>Menguntungkan</a:t>
            </a:r>
            <a:r>
              <a:rPr lang="en-US" dirty="0" smtClean="0"/>
              <a:t> seller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nego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carrier </a:t>
            </a:r>
          </a:p>
          <a:p>
            <a:pPr lvl="1"/>
            <a:r>
              <a:rPr lang="en-US" dirty="0" err="1" smtClean="0"/>
              <a:t>Menguntungkan</a:t>
            </a:r>
            <a:r>
              <a:rPr lang="en-US" dirty="0" smtClean="0"/>
              <a:t> buyer </a:t>
            </a:r>
            <a:r>
              <a:rPr lang="en-US" dirty="0" err="1" smtClean="0"/>
              <a:t>karena</a:t>
            </a:r>
            <a:r>
              <a:rPr lang="en-US" dirty="0" smtClean="0"/>
              <a:t> seller </a:t>
            </a:r>
            <a:r>
              <a:rPr lang="en-US" dirty="0" err="1" smtClean="0"/>
              <a:t>mengurus</a:t>
            </a:r>
            <a:r>
              <a:rPr lang="en-US" dirty="0" smtClean="0"/>
              <a:t> </a:t>
            </a:r>
            <a:r>
              <a:rPr lang="en-US" dirty="0" err="1" smtClean="0"/>
              <a:t>angkutan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fluktuasi</a:t>
            </a:r>
            <a:r>
              <a:rPr lang="en-US" dirty="0" smtClean="0"/>
              <a:t> freight. </a:t>
            </a:r>
          </a:p>
          <a:p>
            <a:r>
              <a:rPr lang="en-US" dirty="0" smtClean="0"/>
              <a:t>CIF ( Cost, Insurance &amp; Freight ) : </a:t>
            </a:r>
          </a:p>
          <a:p>
            <a:pPr lvl="1"/>
            <a:r>
              <a:rPr lang="en-US" dirty="0" smtClean="0"/>
              <a:t>= CFR, </a:t>
            </a:r>
            <a:r>
              <a:rPr lang="en-US" dirty="0" err="1" smtClean="0"/>
              <a:t>hanya</a:t>
            </a:r>
            <a:r>
              <a:rPr lang="en-US" dirty="0" smtClean="0"/>
              <a:t> + seller </a:t>
            </a:r>
            <a:r>
              <a:rPr lang="en-US" dirty="0" err="1" smtClean="0"/>
              <a:t>menanggung</a:t>
            </a:r>
            <a:r>
              <a:rPr lang="en-US" dirty="0" smtClean="0"/>
              <a:t> </a:t>
            </a:r>
            <a:r>
              <a:rPr lang="en-US" dirty="0" err="1" smtClean="0"/>
              <a:t>assuransi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CPT (Carriage paid to ) : </a:t>
            </a:r>
          </a:p>
          <a:p>
            <a:pPr lvl="1"/>
            <a:r>
              <a:rPr lang="en-US" dirty="0" smtClean="0"/>
              <a:t>= CFR, 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Multimoda</a:t>
            </a:r>
            <a:r>
              <a:rPr lang="en-US" dirty="0" smtClean="0"/>
              <a:t> Transport </a:t>
            </a:r>
          </a:p>
          <a:p>
            <a:pPr lvl="1"/>
            <a:r>
              <a:rPr lang="en-US" dirty="0" smtClean="0"/>
              <a:t>Carriage paid to : …. ( name of </a:t>
            </a:r>
            <a:r>
              <a:rPr lang="en-US" dirty="0" err="1" smtClean="0"/>
              <a:t>dest</a:t>
            </a:r>
            <a:r>
              <a:rPr lang="en-US" dirty="0" smtClean="0"/>
              <a:t> 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MEMILIH KONDISI INCOTERMS </a:t>
            </a:r>
          </a:p>
          <a:p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seller &amp; buyer, </a:t>
            </a:r>
            <a:r>
              <a:rPr lang="en-US" dirty="0" err="1" smtClean="0"/>
              <a:t>tergantung</a:t>
            </a:r>
            <a:r>
              <a:rPr lang="en-US" dirty="0" smtClean="0"/>
              <a:t> faktor2 : </a:t>
            </a:r>
          </a:p>
          <a:p>
            <a:pPr lvl="1"/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negosiasi</a:t>
            </a:r>
            <a:r>
              <a:rPr lang="en-US" dirty="0" smtClean="0"/>
              <a:t> masing2 </a:t>
            </a:r>
          </a:p>
          <a:p>
            <a:pPr lvl="1"/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ekspor</a:t>
            </a:r>
            <a:r>
              <a:rPr lang="en-US" dirty="0" smtClean="0"/>
              <a:t> seller </a:t>
            </a:r>
          </a:p>
          <a:p>
            <a:pPr lvl="1"/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Kesiapan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transportasi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Peraturan</a:t>
            </a:r>
            <a:r>
              <a:rPr lang="en-US" dirty="0" smtClean="0"/>
              <a:t> ex/</a:t>
            </a:r>
            <a:r>
              <a:rPr lang="en-US" dirty="0" err="1" smtClean="0"/>
              <a:t>im</a:t>
            </a:r>
            <a:r>
              <a:rPr lang="en-US" dirty="0" smtClean="0"/>
              <a:t> masing-2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/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TERMINOLOGI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SHIPPER, </a:t>
            </a:r>
            <a:r>
              <a:rPr lang="en-US" dirty="0" err="1" smtClean="0"/>
              <a:t>orang</a:t>
            </a:r>
            <a:r>
              <a:rPr lang="en-US" dirty="0" smtClean="0"/>
              <a:t> yang : </a:t>
            </a:r>
          </a:p>
          <a:p>
            <a:pPr lvl="1"/>
            <a:r>
              <a:rPr lang="en-US" dirty="0" smtClean="0"/>
              <a:t>1. </a:t>
            </a:r>
            <a:r>
              <a:rPr lang="en-US" dirty="0" err="1" smtClean="0"/>
              <a:t>menyerahkan</a:t>
            </a:r>
            <a:r>
              <a:rPr lang="en-US" dirty="0" smtClean="0"/>
              <a:t> / </a:t>
            </a:r>
            <a:r>
              <a:rPr lang="en-US" dirty="0" err="1" smtClean="0"/>
              <a:t>mengirim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diangkut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2.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pengangkut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1 &amp; 2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,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FOB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DELIVERY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Saat</a:t>
            </a:r>
            <a:r>
              <a:rPr lang="en-US" dirty="0" smtClean="0"/>
              <a:t> / </a:t>
            </a:r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Kewajiban</a:t>
            </a:r>
            <a:r>
              <a:rPr lang="en-US" dirty="0" smtClean="0"/>
              <a:t> buyer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Penting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biaya-2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( </a:t>
            </a:r>
            <a:r>
              <a:rPr lang="en-US" dirty="0" err="1" smtClean="0"/>
              <a:t>misal</a:t>
            </a:r>
            <a:r>
              <a:rPr lang="en-US" dirty="0" smtClean="0"/>
              <a:t> : </a:t>
            </a:r>
            <a:r>
              <a:rPr lang="en-US" dirty="0" err="1" smtClean="0"/>
              <a:t>Sewa</a:t>
            </a:r>
            <a:r>
              <a:rPr lang="en-US" dirty="0" smtClean="0"/>
              <a:t> </a:t>
            </a:r>
            <a:r>
              <a:rPr lang="en-US" dirty="0" err="1" smtClean="0"/>
              <a:t>gudang</a:t>
            </a:r>
            <a:r>
              <a:rPr lang="en-US" dirty="0" smtClean="0"/>
              <a:t>, </a:t>
            </a:r>
            <a:r>
              <a:rPr lang="en-US" dirty="0" err="1" smtClean="0"/>
              <a:t>dermaga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 ).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INCOTERMS 2000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seperangkat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, yang </a:t>
            </a:r>
            <a:r>
              <a:rPr lang="en-US" dirty="0" err="1" smtClean="0"/>
              <a:t>dibuat</a:t>
            </a:r>
            <a:r>
              <a:rPr lang="en-US" dirty="0" smtClean="0"/>
              <a:t> agar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keseragaman</a:t>
            </a:r>
            <a:r>
              <a:rPr lang="en-US" dirty="0" smtClean="0"/>
              <a:t> </a:t>
            </a:r>
            <a:r>
              <a:rPr lang="en-US" dirty="0" err="1" smtClean="0"/>
              <a:t>interpretasi</a:t>
            </a:r>
            <a:r>
              <a:rPr lang="en-US" dirty="0" smtClean="0"/>
              <a:t> (</a:t>
            </a:r>
            <a:r>
              <a:rPr lang="en-US" dirty="0" err="1" smtClean="0"/>
              <a:t>penafsiran</a:t>
            </a:r>
            <a:r>
              <a:rPr lang="en-US" dirty="0" smtClean="0"/>
              <a:t>) </a:t>
            </a:r>
            <a:r>
              <a:rPr lang="en-US" dirty="0" err="1" smtClean="0"/>
              <a:t>dalam</a:t>
            </a:r>
            <a:r>
              <a:rPr lang="en-US" dirty="0" smtClean="0"/>
              <a:t> istilah-2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hal-2 yang </a:t>
            </a:r>
            <a:r>
              <a:rPr lang="en-US" dirty="0" err="1" smtClean="0"/>
              <a:t>berkenaan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sales contract </a:t>
            </a:r>
          </a:p>
          <a:p>
            <a:r>
              <a:rPr lang="en-US" dirty="0" err="1" smtClean="0"/>
              <a:t>Diterbitkan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ICC (International Chamber of Commerce) 1936, </a:t>
            </a:r>
            <a:r>
              <a:rPr lang="en-US" dirty="0" err="1" smtClean="0"/>
              <a:t>revisi</a:t>
            </a:r>
            <a:r>
              <a:rPr lang="en-US" dirty="0" smtClean="0"/>
              <a:t> 1953, 1967, 1980  2000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4 KELOMPOK DLM INCOTERMS 2000 </a:t>
            </a:r>
            <a:br>
              <a:rPr lang="en-US" sz="3600" b="1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 E “ : seller </a:t>
            </a:r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ditempatnya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</a:p>
          <a:p>
            <a:r>
              <a:rPr lang="en-US" dirty="0" smtClean="0"/>
              <a:t>“ F “ : seller </a:t>
            </a:r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ditempat</a:t>
            </a:r>
            <a:r>
              <a:rPr lang="en-US" dirty="0" smtClean="0"/>
              <a:t> yang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buyer </a:t>
            </a:r>
          </a:p>
          <a:p>
            <a:r>
              <a:rPr lang="en-US" dirty="0" smtClean="0"/>
              <a:t>“ C “ : seller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ongkos</a:t>
            </a:r>
            <a:r>
              <a:rPr lang="en-US" dirty="0" smtClean="0"/>
              <a:t> </a:t>
            </a:r>
            <a:r>
              <a:rPr lang="en-US" dirty="0" err="1" smtClean="0"/>
              <a:t>angkutan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menanggung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&amp;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</a:p>
          <a:p>
            <a:r>
              <a:rPr lang="en-US" dirty="0" smtClean="0"/>
              <a:t>“ D “ : seller </a:t>
            </a:r>
            <a:r>
              <a:rPr lang="en-US" dirty="0" err="1" smtClean="0"/>
              <a:t>menanggung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/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pengangkutan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</a:p>
          <a:p>
            <a:r>
              <a:rPr lang="en-US" dirty="0" smtClean="0"/>
              <a:t>4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13 terms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SYARAT PERDAGANGAN :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 E “ : </a:t>
            </a:r>
            <a:r>
              <a:rPr lang="en-US" dirty="0" err="1" smtClean="0"/>
              <a:t>kewajiban</a:t>
            </a:r>
            <a:r>
              <a:rPr lang="en-US" dirty="0" smtClean="0"/>
              <a:t> seller minimal,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ditempat</a:t>
            </a:r>
            <a:r>
              <a:rPr lang="en-US" dirty="0" smtClean="0"/>
              <a:t> yang </a:t>
            </a:r>
            <a:r>
              <a:rPr lang="en-US" dirty="0" err="1" smtClean="0"/>
              <a:t>disepakati</a:t>
            </a:r>
            <a:r>
              <a:rPr lang="en-US" dirty="0" smtClean="0"/>
              <a:t>,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ditempat</a:t>
            </a:r>
            <a:r>
              <a:rPr lang="en-US" dirty="0" smtClean="0"/>
              <a:t> seller </a:t>
            </a:r>
            <a:r>
              <a:rPr lang="en-US" dirty="0" err="1" smtClean="0"/>
              <a:t>sendiri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Seller </a:t>
            </a:r>
            <a:r>
              <a:rPr lang="en-US" dirty="0" err="1" smtClean="0"/>
              <a:t>dapat</a:t>
            </a:r>
            <a:r>
              <a:rPr lang="en-US" dirty="0" smtClean="0"/>
              <a:t> “ </a:t>
            </a:r>
            <a:r>
              <a:rPr lang="en-US" dirty="0" err="1" smtClean="0"/>
              <a:t>membantu</a:t>
            </a:r>
            <a:r>
              <a:rPr lang="en-US" dirty="0" smtClean="0"/>
              <a:t>”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keatas</a:t>
            </a:r>
            <a:r>
              <a:rPr lang="en-US" dirty="0" smtClean="0"/>
              <a:t> </a:t>
            </a:r>
            <a:r>
              <a:rPr lang="en-US" dirty="0" err="1" smtClean="0"/>
              <a:t>kendaraan</a:t>
            </a:r>
            <a:r>
              <a:rPr lang="en-US" dirty="0" smtClean="0"/>
              <a:t> buyer </a:t>
            </a:r>
          </a:p>
          <a:p>
            <a:r>
              <a:rPr lang="en-US" dirty="0" err="1" smtClean="0"/>
              <a:t>Bila</a:t>
            </a:r>
            <a:r>
              <a:rPr lang="en-US" dirty="0" smtClean="0"/>
              <a:t> “ </a:t>
            </a:r>
            <a:r>
              <a:rPr lang="en-US" dirty="0" err="1" smtClean="0"/>
              <a:t>bantuan</a:t>
            </a:r>
            <a:r>
              <a:rPr lang="en-US" dirty="0" smtClean="0"/>
              <a:t> “ </a:t>
            </a:r>
            <a:r>
              <a:rPr lang="en-US" dirty="0" err="1" smtClean="0"/>
              <a:t>dikehendaki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disebutkan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specific </a:t>
            </a:r>
            <a:r>
              <a:rPr lang="en-US" dirty="0" err="1" smtClean="0"/>
              <a:t>dalam</a:t>
            </a:r>
            <a:r>
              <a:rPr lang="en-US" dirty="0" smtClean="0"/>
              <a:t> sales contract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 F “ : </a:t>
            </a: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pengangkut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FOB, </a:t>
            </a:r>
            <a:r>
              <a:rPr lang="en-US" dirty="0" err="1" smtClean="0"/>
              <a:t>amat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 </a:t>
            </a:r>
            <a:r>
              <a:rPr lang="en-US" dirty="0" err="1" smtClean="0"/>
              <a:t>kapal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FCA, </a:t>
            </a:r>
            <a:r>
              <a:rPr lang="en-US" dirty="0" err="1" smtClean="0"/>
              <a:t>amat</a:t>
            </a:r>
            <a:r>
              <a:rPr lang="en-US" dirty="0" smtClean="0"/>
              <a:t> </a:t>
            </a:r>
            <a:r>
              <a:rPr lang="en-US" dirty="0" err="1" smtClean="0"/>
              <a:t>beragam</a:t>
            </a:r>
            <a:r>
              <a:rPr lang="en-US" dirty="0" smtClean="0"/>
              <a:t> : truck, </a:t>
            </a:r>
            <a:r>
              <a:rPr lang="en-US" dirty="0" err="1" smtClean="0"/>
              <a:t>disuatu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place, point </a:t>
            </a:r>
            <a:r>
              <a:rPr lang="en-US" dirty="0" err="1" smtClean="0"/>
              <a:t>dll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Term 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Mewajibkan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syarat-2 yang </a:t>
            </a:r>
            <a:r>
              <a:rPr lang="en-US" dirty="0" err="1" smtClean="0"/>
              <a:t>lazim</a:t>
            </a:r>
            <a:r>
              <a:rPr lang="en-US" dirty="0" smtClean="0"/>
              <a:t>,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menanggung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CIF &amp; CIP </a:t>
            </a: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menutup</a:t>
            </a:r>
            <a:r>
              <a:rPr lang="en-US" dirty="0" smtClean="0"/>
              <a:t> </a:t>
            </a:r>
            <a:r>
              <a:rPr lang="en-US" dirty="0" err="1" smtClean="0"/>
              <a:t>assuransi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coverage </a:t>
            </a:r>
            <a:r>
              <a:rPr lang="en-US" dirty="0" err="1" smtClean="0"/>
              <a:t>assuransi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Term 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/ </a:t>
            </a:r>
            <a:r>
              <a:rPr lang="en-US" dirty="0" err="1" smtClean="0"/>
              <a:t>titik</a:t>
            </a:r>
            <a:r>
              <a:rPr lang="en-US" dirty="0" smtClean="0"/>
              <a:t> yang </a:t>
            </a:r>
            <a:r>
              <a:rPr lang="en-US" dirty="0" err="1" smtClean="0"/>
              <a:t>disepakati</a:t>
            </a:r>
            <a:r>
              <a:rPr lang="en-US" dirty="0" smtClean="0"/>
              <a:t> </a:t>
            </a:r>
            <a:r>
              <a:rPr lang="en-US" dirty="0" err="1" smtClean="0"/>
              <a:t>diperbatasan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. </a:t>
            </a:r>
          </a:p>
          <a:p>
            <a:r>
              <a:rPr lang="en-US" dirty="0" smtClean="0"/>
              <a:t> “ arrival contract “ </a:t>
            </a:r>
          </a:p>
          <a:p>
            <a:r>
              <a:rPr lang="en-US" dirty="0" err="1" smtClean="0"/>
              <a:t>Kecuali</a:t>
            </a:r>
            <a:r>
              <a:rPr lang="en-US" dirty="0" smtClean="0"/>
              <a:t> DDP,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mewajibkan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formalitas</a:t>
            </a:r>
            <a:r>
              <a:rPr lang="en-US" dirty="0" smtClean="0"/>
              <a:t> import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bea</a:t>
            </a:r>
            <a:r>
              <a:rPr lang="en-US" dirty="0" smtClean="0"/>
              <a:t> </a:t>
            </a:r>
            <a:r>
              <a:rPr lang="en-US" dirty="0" err="1" smtClean="0"/>
              <a:t>impor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85800"/>
            <a:ext cx="7772400" cy="56697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EXW ( Ex Works ) : </a:t>
            </a:r>
          </a:p>
          <a:p>
            <a:pPr lvl="1"/>
            <a:r>
              <a:rPr lang="en-US" dirty="0" smtClean="0"/>
              <a:t>Seller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brg</a:t>
            </a:r>
            <a:r>
              <a:rPr lang="en-US" dirty="0" smtClean="0"/>
              <a:t> </a:t>
            </a:r>
            <a:r>
              <a:rPr lang="en-US" dirty="0" err="1" smtClean="0"/>
              <a:t>ditempatnya</a:t>
            </a:r>
            <a:r>
              <a:rPr lang="en-US" dirty="0" smtClean="0"/>
              <a:t> ( </a:t>
            </a:r>
            <a:r>
              <a:rPr lang="en-US" dirty="0" err="1" smtClean="0"/>
              <a:t>Pabrik</a:t>
            </a:r>
            <a:r>
              <a:rPr lang="en-US" dirty="0" smtClean="0"/>
              <a:t>/</a:t>
            </a:r>
            <a:r>
              <a:rPr lang="en-US" dirty="0" err="1" smtClean="0"/>
              <a:t>gudangnya</a:t>
            </a:r>
            <a:r>
              <a:rPr lang="en-US" dirty="0" smtClean="0"/>
              <a:t> ) -</a:t>
            </a:r>
            <a:r>
              <a:rPr lang="en-US" dirty="0" err="1" smtClean="0"/>
              <a:t>prangko</a:t>
            </a:r>
            <a:r>
              <a:rPr lang="en-US" dirty="0" smtClean="0"/>
              <a:t> </a:t>
            </a:r>
            <a:r>
              <a:rPr lang="en-US" dirty="0" err="1" smtClean="0"/>
              <a:t>gudang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Buyer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angkutannya</a:t>
            </a:r>
            <a:r>
              <a:rPr lang="en-US" dirty="0" smtClean="0"/>
              <a:t>, </a:t>
            </a:r>
            <a:r>
              <a:rPr lang="en-US" dirty="0" err="1" smtClean="0"/>
              <a:t>membayar</a:t>
            </a:r>
            <a:r>
              <a:rPr lang="en-US" dirty="0" smtClean="0"/>
              <a:t> freight, </a:t>
            </a:r>
            <a:r>
              <a:rPr lang="en-US" dirty="0" err="1" smtClean="0"/>
              <a:t>menanggung</a:t>
            </a:r>
            <a:r>
              <a:rPr lang="en-US" dirty="0" smtClean="0"/>
              <a:t> </a:t>
            </a:r>
            <a:r>
              <a:rPr lang="en-US" dirty="0" err="1" smtClean="0"/>
              <a:t>sgl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ijin</a:t>
            </a:r>
            <a:r>
              <a:rPr lang="en-US" dirty="0" smtClean="0"/>
              <a:t> </a:t>
            </a:r>
            <a:r>
              <a:rPr lang="en-US" dirty="0" err="1" smtClean="0"/>
              <a:t>eksport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seller minim ( cash &amp; carry ) </a:t>
            </a:r>
          </a:p>
          <a:p>
            <a:pPr lvl="1"/>
            <a:r>
              <a:rPr lang="en-US" dirty="0" smtClean="0"/>
              <a:t>Buyer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ditanggungnya</a:t>
            </a:r>
            <a:r>
              <a:rPr lang="en-US" dirty="0" smtClean="0"/>
              <a:t> </a:t>
            </a:r>
          </a:p>
          <a:p>
            <a:r>
              <a:rPr lang="en-US" dirty="0" smtClean="0"/>
              <a:t>FAS ( Free Alongside Ship ) : </a:t>
            </a:r>
          </a:p>
          <a:p>
            <a:pPr lvl="1"/>
            <a:r>
              <a:rPr lang="en-US" dirty="0" smtClean="0"/>
              <a:t>Seller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 smtClean="0"/>
              <a:t>brg</a:t>
            </a:r>
            <a:r>
              <a:rPr lang="en-US" dirty="0" smtClean="0"/>
              <a:t> “cleared for export” </a:t>
            </a:r>
            <a:r>
              <a:rPr lang="en-US" dirty="0" err="1" smtClean="0"/>
              <a:t>disisi</a:t>
            </a:r>
            <a:r>
              <a:rPr lang="en-US" dirty="0" smtClean="0"/>
              <a:t> </a:t>
            </a:r>
            <a:r>
              <a:rPr lang="en-US" dirty="0" err="1" smtClean="0"/>
              <a:t>kapal</a:t>
            </a:r>
            <a:r>
              <a:rPr lang="en-US" dirty="0" smtClean="0"/>
              <a:t>, </a:t>
            </a:r>
            <a:r>
              <a:rPr lang="en-US" dirty="0" err="1" smtClean="0"/>
              <a:t>dermaga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tongkang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POL </a:t>
            </a:r>
          </a:p>
          <a:p>
            <a:pPr lvl="1"/>
            <a:r>
              <a:rPr lang="en-US" dirty="0" smtClean="0"/>
              <a:t>Buyer </a:t>
            </a:r>
            <a:r>
              <a:rPr lang="en-US" dirty="0" err="1" smtClean="0"/>
              <a:t>menanggung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&amp;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rusak</a:t>
            </a:r>
            <a:r>
              <a:rPr lang="en-US" dirty="0" smtClean="0"/>
              <a:t> / </a:t>
            </a:r>
            <a:r>
              <a:rPr lang="en-US" dirty="0" err="1" smtClean="0"/>
              <a:t>hilang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brg</a:t>
            </a:r>
            <a:r>
              <a:rPr lang="en-US" dirty="0" smtClean="0"/>
              <a:t> </a:t>
            </a:r>
            <a:r>
              <a:rPr lang="en-US" dirty="0" err="1" smtClean="0"/>
              <a:t>tiba</a:t>
            </a:r>
            <a:r>
              <a:rPr lang="en-US" dirty="0" smtClean="0"/>
              <a:t> </a:t>
            </a:r>
            <a:r>
              <a:rPr lang="en-US" dirty="0" err="1" smtClean="0"/>
              <a:t>disisi</a:t>
            </a:r>
            <a:r>
              <a:rPr lang="en-US" dirty="0" smtClean="0"/>
              <a:t> </a:t>
            </a:r>
            <a:r>
              <a:rPr lang="en-US" dirty="0" err="1" smtClean="0"/>
              <a:t>kpl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Seller </a:t>
            </a:r>
            <a:r>
              <a:rPr lang="en-US" dirty="0" err="1" smtClean="0"/>
              <a:t>memberitahu</a:t>
            </a:r>
            <a:r>
              <a:rPr lang="en-US" dirty="0" smtClean="0"/>
              <a:t> </a:t>
            </a:r>
            <a:r>
              <a:rPr lang="en-US" dirty="0" err="1" smtClean="0"/>
              <a:t>kedatangan</a:t>
            </a:r>
            <a:r>
              <a:rPr lang="en-US" dirty="0" smtClean="0"/>
              <a:t> </a:t>
            </a:r>
            <a:r>
              <a:rPr lang="en-US" dirty="0" err="1" smtClean="0"/>
              <a:t>brg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85800"/>
            <a:ext cx="7772400" cy="56697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FOB ( Free On Board ) : </a:t>
            </a:r>
          </a:p>
          <a:p>
            <a:pPr lvl="1"/>
            <a:r>
              <a:rPr lang="en-US" dirty="0" smtClean="0"/>
              <a:t>Seller </a:t>
            </a:r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“clean on board” 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melewati</a:t>
            </a:r>
            <a:r>
              <a:rPr lang="en-US" dirty="0" smtClean="0"/>
              <a:t> reeling / </a:t>
            </a:r>
            <a:r>
              <a:rPr lang="en-US" dirty="0" err="1" smtClean="0"/>
              <a:t>pagar</a:t>
            </a:r>
            <a:r>
              <a:rPr lang="en-US" dirty="0" smtClean="0"/>
              <a:t> </a:t>
            </a:r>
            <a:r>
              <a:rPr lang="en-US" dirty="0" err="1" smtClean="0"/>
              <a:t>kapal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Buyer </a:t>
            </a:r>
            <a:r>
              <a:rPr lang="en-US" dirty="0" err="1" smtClean="0"/>
              <a:t>mengurus</a:t>
            </a:r>
            <a:r>
              <a:rPr lang="en-US" dirty="0" smtClean="0"/>
              <a:t> </a:t>
            </a:r>
            <a:r>
              <a:rPr lang="en-US" dirty="0" err="1" smtClean="0"/>
              <a:t>angkutan</a:t>
            </a:r>
            <a:r>
              <a:rPr lang="en-US" dirty="0" smtClean="0"/>
              <a:t>, </a:t>
            </a:r>
            <a:r>
              <a:rPr lang="en-US" dirty="0" err="1" smtClean="0"/>
              <a:t>membayar</a:t>
            </a:r>
            <a:r>
              <a:rPr lang="en-US" dirty="0" smtClean="0"/>
              <a:t> freight &amp; </a:t>
            </a:r>
            <a:r>
              <a:rPr lang="en-US" dirty="0" err="1" smtClean="0"/>
              <a:t>assuransi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Seller </a:t>
            </a:r>
            <a:r>
              <a:rPr lang="en-US" dirty="0" err="1" smtClean="0"/>
              <a:t>untung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pemuatan</a:t>
            </a:r>
            <a:r>
              <a:rPr lang="en-US" dirty="0" smtClean="0"/>
              <a:t> </a:t>
            </a:r>
            <a:r>
              <a:rPr lang="en-US" dirty="0" err="1" smtClean="0"/>
              <a:t>dinegerisnya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, ketentuan-2 BC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perpajakan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fluktuasi</a:t>
            </a:r>
            <a:r>
              <a:rPr lang="en-US" dirty="0" smtClean="0"/>
              <a:t> freight rate &amp; </a:t>
            </a:r>
            <a:r>
              <a:rPr lang="en-US" dirty="0" err="1" smtClean="0"/>
              <a:t>valas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FCA ( Free Carrier ) : </a:t>
            </a:r>
          </a:p>
          <a:p>
            <a:pPr lvl="1"/>
            <a:r>
              <a:rPr lang="en-US" dirty="0" smtClean="0"/>
              <a:t>= FOB,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multi modal transport, container </a:t>
            </a:r>
            <a:r>
              <a:rPr lang="en-US" dirty="0" err="1" smtClean="0"/>
              <a:t>dll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Seller </a:t>
            </a:r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 smtClean="0"/>
              <a:t>brg</a:t>
            </a:r>
            <a:r>
              <a:rPr lang="en-US" dirty="0" smtClean="0"/>
              <a:t> </a:t>
            </a:r>
            <a:r>
              <a:rPr lang="en-US" dirty="0" err="1" smtClean="0"/>
              <a:t>ditempat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ditunjuk</a:t>
            </a:r>
            <a:r>
              <a:rPr lang="en-US" dirty="0" smtClean="0"/>
              <a:t> buyer </a:t>
            </a:r>
          </a:p>
          <a:p>
            <a:pPr lvl="1"/>
            <a:r>
              <a:rPr lang="en-US" dirty="0" smtClean="0"/>
              <a:t>= “free </a:t>
            </a:r>
            <a:r>
              <a:rPr lang="en-US" dirty="0" err="1" smtClean="0"/>
              <a:t>carriager</a:t>
            </a:r>
            <a:r>
              <a:rPr lang="en-US" dirty="0" smtClean="0"/>
              <a:t> name point”, </a:t>
            </a:r>
            <a:r>
              <a:rPr lang="en-US" dirty="0" err="1" smtClean="0"/>
              <a:t>ditempat</a:t>
            </a:r>
            <a:r>
              <a:rPr lang="en-US" dirty="0" smtClean="0"/>
              <a:t> /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seller </a:t>
            </a:r>
            <a:r>
              <a:rPr lang="en-US" dirty="0" err="1" smtClean="0"/>
              <a:t>berakhir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175</TotalTime>
  <Words>682</Words>
  <Application>Microsoft Office PowerPoint</Application>
  <PresentationFormat>On-screen Show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Metro</vt:lpstr>
      <vt:lpstr>PENYERAHAN BARANG DALAM JUAL BELI MENURUT INCOTERMS 2000</vt:lpstr>
      <vt:lpstr>INCOTERMS 2000 </vt:lpstr>
      <vt:lpstr>4 KELOMPOK DLM INCOTERMS 2000  </vt:lpstr>
      <vt:lpstr>SYARAT PERDAGANGAN :  </vt:lpstr>
      <vt:lpstr>PowerPoint Presentation</vt:lpstr>
      <vt:lpstr>Term C </vt:lpstr>
      <vt:lpstr>Term D </vt:lpstr>
      <vt:lpstr>PowerPoint Presentation</vt:lpstr>
      <vt:lpstr>PowerPoint Presentation</vt:lpstr>
      <vt:lpstr>PowerPoint Presentation</vt:lpstr>
      <vt:lpstr>PowerPoint Presentation</vt:lpstr>
      <vt:lpstr>TERMINOLOGI </vt:lpstr>
      <vt:lpstr>DELIVERY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PENYERAHAN BARANG DALAM JUAL BELI MENURUT INCOTERMS 2000</dc:title>
  <dc:creator>LENOVO</dc:creator>
  <cp:lastModifiedBy>DDP</cp:lastModifiedBy>
  <cp:revision>11</cp:revision>
  <dcterms:created xsi:type="dcterms:W3CDTF">2014-12-18T23:12:10Z</dcterms:created>
  <dcterms:modified xsi:type="dcterms:W3CDTF">2015-10-21T10:08:47Z</dcterms:modified>
</cp:coreProperties>
</file>