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7" r:id="rId12"/>
    <p:sldId id="268" r:id="rId13"/>
    <p:sldId id="269" r:id="rId14"/>
    <p:sldId id="271" r:id="rId15"/>
    <p:sldId id="272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89" d="100"/>
          <a:sy n="89" d="100"/>
        </p:scale>
        <p:origin x="-9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E5BE-305B-4E6B-B014-E84EA70E23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AAA3C-F8EC-4DB2-9175-269061AA10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05F80-610C-4014-B205-0E2847B03A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FFAE-8E5F-4F45-ABD2-66669FD6927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EC5D2-D0B7-4DAB-B9D4-B6B37C4FF7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9C91-544F-4D42-8C96-FA06D9FB83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E33CE-949A-45B6-BE1B-0BF0488DC42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7C3E-82FE-45E8-8C0F-64E26E3FBE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6A4AB-7B68-4F23-AAB8-4E25CC80D8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408D-EFE0-4504-ABAE-04BE332810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71BBF-F949-4D68-854E-263D9CCA49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0E33C5-11F5-463F-94ED-D9D4553A5D3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180975" y="5516563"/>
            <a:ext cx="4533901" cy="479425"/>
          </a:xfrm>
        </p:spPr>
        <p:txBody>
          <a:bodyPr/>
          <a:lstStyle/>
          <a:p>
            <a:pPr algn="l"/>
            <a:r>
              <a:rPr lang="es-ES" sz="1800" dirty="0" smtClean="0">
                <a:solidFill>
                  <a:srgbClr val="422C16"/>
                </a:solidFill>
              </a:rPr>
              <a:t>HUKUM JUAL BELI PERUSAHAAN - 13</a:t>
            </a:r>
            <a:endParaRPr lang="es-ES" sz="1800" dirty="0">
              <a:solidFill>
                <a:srgbClr val="422C16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 HPI DALAM JUAL BELI INTERNASIONAL DAN PENYELESAIAN SENGKETA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Namun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sekalipun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kesepakatan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cara-cara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implementasinya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Komplikasi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muncul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terutama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kompetensi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kompetensi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pengadilan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prosedur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(proceedings)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dipersengketakan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eksekusi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putusan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perdata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asingnya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menundukkan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terhadapnya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kedaulatan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diabaikan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Sudargo</a:t>
            </a:r>
            <a:r>
              <a:rPr lang="en-US" sz="2800" dirty="0" smtClean="0"/>
              <a:t> Gautama yang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diakui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doktrin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berdimensi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(choice of law)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menghindarkan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conflict of law, </a:t>
            </a:r>
            <a:r>
              <a:rPr lang="en-US" sz="2800" dirty="0" err="1" smtClean="0"/>
              <a:t>mengingat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,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berbeda-beda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berkebalikan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jurisdiksi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jurisdiksi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peradilan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jaman</a:t>
            </a:r>
            <a:r>
              <a:rPr lang="en-US" sz="2800" dirty="0" smtClean="0"/>
              <a:t> </a:t>
            </a:r>
            <a:r>
              <a:rPr lang="en-US" sz="2800" dirty="0" err="1" smtClean="0"/>
              <a:t>kolonial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Keberadaan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sengketa</a:t>
            </a:r>
            <a:r>
              <a:rPr lang="en-US" sz="2800" dirty="0" smtClean="0"/>
              <a:t> </a:t>
            </a:r>
            <a:r>
              <a:rPr lang="en-US" sz="2800" dirty="0" err="1" smtClean="0"/>
              <a:t>keperdataan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formal </a:t>
            </a:r>
            <a:r>
              <a:rPr lang="en-US" sz="2800" dirty="0" err="1" smtClean="0"/>
              <a:t>yuridis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Indonesia.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Konvensi</a:t>
            </a:r>
            <a:r>
              <a:rPr lang="en-US" sz="2800" dirty="0" smtClean="0"/>
              <a:t> New York 1958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konvensi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/ </a:t>
            </a:r>
            <a:r>
              <a:rPr lang="en-US" sz="2800" dirty="0" err="1" smtClean="0"/>
              <a:t>diaksesi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 no. 34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1981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resmi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Indonesia.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</a:t>
            </a:r>
            <a:r>
              <a:rPr lang="en-US" sz="2800" dirty="0" err="1" smtClean="0"/>
              <a:t>sengketa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sukarela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netral</a:t>
            </a:r>
            <a:r>
              <a:rPr lang="en-US" sz="2800" dirty="0" smtClean="0"/>
              <a:t>. </a:t>
            </a: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terlembaga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(ad hoc). </a:t>
            </a:r>
          </a:p>
          <a:p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populer</a:t>
            </a:r>
            <a:r>
              <a:rPr lang="en-US" sz="2800" dirty="0" smtClean="0"/>
              <a:t>.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arbitrase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sengketa-sengketa</a:t>
            </a:r>
            <a:r>
              <a:rPr lang="en-US" sz="2800" dirty="0" smtClean="0"/>
              <a:t> </a:t>
            </a:r>
            <a:r>
              <a:rPr lang="en-US" sz="2800" dirty="0" err="1" smtClean="0"/>
              <a:t>dagang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mengapa</a:t>
            </a:r>
            <a:r>
              <a:rPr lang="en-US" sz="3200" dirty="0" smtClean="0"/>
              <a:t> </a:t>
            </a:r>
            <a:r>
              <a:rPr lang="en-US" sz="3200" dirty="0" err="1" smtClean="0"/>
              <a:t>badan</a:t>
            </a:r>
            <a:r>
              <a:rPr lang="en-US" sz="3200" dirty="0" smtClean="0"/>
              <a:t> </a:t>
            </a:r>
            <a:r>
              <a:rPr lang="en-US" sz="3200" dirty="0" err="1" smtClean="0"/>
              <a:t>arbitrase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dimanfaatkan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/>
              <a:t>kelebihan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pertama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terpenting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relatif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cepat</a:t>
            </a:r>
            <a:r>
              <a:rPr lang="en-US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berperkara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pengadilan</a:t>
            </a:r>
            <a:r>
              <a:rPr lang="en-US" sz="2200" dirty="0" smtClean="0"/>
              <a:t>.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dikenal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banding, </a:t>
            </a:r>
            <a:r>
              <a:rPr lang="en-US" sz="2200" dirty="0" err="1" smtClean="0"/>
              <a:t>kasasi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peninjauan</a:t>
            </a:r>
            <a:r>
              <a:rPr lang="en-US" sz="2200" dirty="0" smtClean="0"/>
              <a:t> </a:t>
            </a:r>
            <a:r>
              <a:rPr lang="en-US" sz="2200" dirty="0" err="1" smtClean="0"/>
              <a:t>kembali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yang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kenal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peradilan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. </a:t>
            </a:r>
            <a:r>
              <a:rPr lang="en-US" sz="2200" dirty="0" err="1" smtClean="0"/>
              <a:t>Putusan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sifatnya</a:t>
            </a:r>
            <a:r>
              <a:rPr lang="en-US" sz="2200" dirty="0" smtClean="0"/>
              <a:t> final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mengikat</a:t>
            </a:r>
            <a:r>
              <a:rPr lang="en-US" sz="2200" dirty="0" smtClean="0"/>
              <a:t>.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dibutuhkan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usaha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/>
              <a:t>Keuntungan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sifat</a:t>
            </a:r>
            <a:r>
              <a:rPr lang="en-US" sz="2200" dirty="0" smtClean="0"/>
              <a:t> </a:t>
            </a:r>
            <a:r>
              <a:rPr lang="en-US" sz="2200" dirty="0" err="1" smtClean="0"/>
              <a:t>kerahasiaannya</a:t>
            </a:r>
            <a:r>
              <a:rPr lang="en-US" sz="2200" dirty="0" smtClean="0"/>
              <a:t>.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kerahasiaan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persidangannya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kerahasiaan</a:t>
            </a:r>
            <a:r>
              <a:rPr lang="en-US" sz="2200" dirty="0" smtClean="0"/>
              <a:t> </a:t>
            </a:r>
            <a:r>
              <a:rPr lang="en-US" sz="2200" dirty="0" err="1" smtClean="0"/>
              <a:t>putusan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arbitrasenya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penyelesaian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,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kebebasan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 ‘</a:t>
            </a:r>
            <a:r>
              <a:rPr lang="en-US" sz="2200" dirty="0" err="1" smtClean="0"/>
              <a:t>hakimnya</a:t>
            </a:r>
            <a:r>
              <a:rPr lang="en-US" sz="2200" dirty="0" smtClean="0"/>
              <a:t>’ (arbiter) yang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netral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akhli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spesialis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pokok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hadapi</a:t>
            </a:r>
            <a:r>
              <a:rPr lang="en-US" sz="2200" dirty="0" smtClean="0"/>
              <a:t>. </a:t>
            </a:r>
            <a:r>
              <a:rPr lang="en-US" sz="2200" dirty="0" err="1" smtClean="0"/>
              <a:t>Pemilihan</a:t>
            </a:r>
            <a:r>
              <a:rPr lang="en-US" sz="2200" dirty="0" smtClean="0"/>
              <a:t> arbiter </a:t>
            </a:r>
            <a:r>
              <a:rPr lang="en-US" sz="2200" dirty="0" err="1" smtClean="0"/>
              <a:t>sepenuhnya</a:t>
            </a:r>
            <a:r>
              <a:rPr lang="en-US" sz="2200" dirty="0" smtClean="0"/>
              <a:t>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kesepakatan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.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arbiter yang </a:t>
            </a:r>
            <a:r>
              <a:rPr lang="en-US" sz="2200" dirty="0" err="1" smtClean="0"/>
              <a:t>dipilih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ahli</a:t>
            </a:r>
            <a:r>
              <a:rPr lang="en-US" sz="2200" dirty="0" smtClean="0"/>
              <a:t>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selalu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ahli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.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saja</a:t>
            </a: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menguasai</a:t>
            </a:r>
            <a:r>
              <a:rPr lang="en-US" sz="2200" dirty="0" smtClean="0"/>
              <a:t> </a:t>
            </a:r>
            <a:r>
              <a:rPr lang="en-US" sz="2200" dirty="0" err="1" smtClean="0"/>
              <a:t>bidang-bidang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.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insinyur</a:t>
            </a:r>
            <a:r>
              <a:rPr lang="en-US" sz="2200" dirty="0" smtClean="0"/>
              <a:t>, </a:t>
            </a:r>
            <a:r>
              <a:rPr lang="en-US" sz="2200" dirty="0" err="1" smtClean="0"/>
              <a:t>pimpinan</a:t>
            </a:r>
            <a:r>
              <a:rPr lang="en-US" sz="2200" dirty="0" smtClean="0"/>
              <a:t> </a:t>
            </a:r>
            <a:r>
              <a:rPr lang="en-US" sz="2200" dirty="0" err="1" smtClean="0"/>
              <a:t>perusahaan</a:t>
            </a:r>
            <a:r>
              <a:rPr lang="en-US" sz="2200" dirty="0" smtClean="0"/>
              <a:t> (</a:t>
            </a:r>
            <a:r>
              <a:rPr lang="en-US" sz="2200" dirty="0" err="1" smtClean="0"/>
              <a:t>manajer</a:t>
            </a:r>
            <a:r>
              <a:rPr lang="en-US" sz="2200" dirty="0" smtClean="0"/>
              <a:t>), </a:t>
            </a:r>
            <a:r>
              <a:rPr lang="en-US" sz="2200" dirty="0" err="1" smtClean="0"/>
              <a:t>ahli</a:t>
            </a:r>
            <a:r>
              <a:rPr lang="en-US" sz="2200" dirty="0" smtClean="0"/>
              <a:t> </a:t>
            </a:r>
            <a:r>
              <a:rPr lang="en-US" sz="2200" dirty="0" err="1" smtClean="0"/>
              <a:t>asuransi</a:t>
            </a:r>
            <a:r>
              <a:rPr lang="en-US" sz="2200" dirty="0" smtClean="0"/>
              <a:t>, </a:t>
            </a:r>
            <a:r>
              <a:rPr lang="en-US" sz="2200" dirty="0" err="1" smtClean="0"/>
              <a:t>ahli</a:t>
            </a:r>
            <a:r>
              <a:rPr lang="en-US" sz="2200" dirty="0" smtClean="0"/>
              <a:t> </a:t>
            </a:r>
            <a:r>
              <a:rPr lang="en-US" sz="2200" dirty="0" err="1" smtClean="0"/>
              <a:t>perbankan</a:t>
            </a:r>
            <a:r>
              <a:rPr lang="en-US" sz="2200" dirty="0" smtClean="0"/>
              <a:t>, </a:t>
            </a:r>
            <a:r>
              <a:rPr lang="en-US" sz="2200" dirty="0" err="1" smtClean="0"/>
              <a:t>dll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200" dirty="0" err="1" smtClean="0"/>
              <a:t>Keuntungan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dimungkinkannya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arbiter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menerapkan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kelayakan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kepatutan</a:t>
            </a:r>
            <a:r>
              <a:rPr lang="en-US" sz="2200" dirty="0" smtClean="0"/>
              <a:t> (</a:t>
            </a:r>
            <a:r>
              <a:rPr lang="en-US" sz="2200" dirty="0" err="1" smtClean="0"/>
              <a:t>apabila</a:t>
            </a:r>
            <a:r>
              <a:rPr lang="en-US" sz="2200" dirty="0" smtClean="0"/>
              <a:t> </a:t>
            </a:r>
            <a:r>
              <a:rPr lang="en-US" sz="2200" dirty="0" err="1" smtClean="0"/>
              <a:t>memang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</a:t>
            </a:r>
            <a:r>
              <a:rPr lang="en-US" sz="2200" dirty="0" err="1" smtClean="0"/>
              <a:t>menghendakinya</a:t>
            </a:r>
            <a:r>
              <a:rPr lang="en-US" sz="2200" dirty="0" smtClean="0"/>
              <a:t>).</a:t>
            </a:r>
            <a:endParaRPr lang="en-US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5"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, </a:t>
            </a:r>
            <a:r>
              <a:rPr lang="en-US" sz="2200" dirty="0" err="1" smtClean="0"/>
              <a:t>putusan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arbitrasenya</a:t>
            </a:r>
            <a:r>
              <a:rPr lang="en-US" sz="2200" dirty="0" smtClean="0"/>
              <a:t> </a:t>
            </a:r>
            <a:r>
              <a:rPr lang="en-US" sz="2200" dirty="0" err="1" smtClean="0"/>
              <a:t>relatif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 lain </a:t>
            </a:r>
            <a:r>
              <a:rPr lang="en-US" sz="2200" dirty="0" err="1" smtClean="0"/>
              <a:t>dibandingkan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apabila</a:t>
            </a:r>
            <a:r>
              <a:rPr lang="en-US" sz="2200" dirty="0" smtClean="0"/>
              <a:t> </a:t>
            </a:r>
            <a:r>
              <a:rPr lang="en-US" sz="2200" dirty="0" err="1" smtClean="0"/>
              <a:t>sengketa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diselesaikan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pengadilan</a:t>
            </a:r>
            <a:r>
              <a:rPr lang="en-US" sz="2200" dirty="0" smtClean="0"/>
              <a:t>. Hal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terwujud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lain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lingkup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Konvensi</a:t>
            </a:r>
            <a:r>
              <a:rPr lang="en-US" sz="2200" dirty="0" smtClean="0"/>
              <a:t> New York 1958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Pengakuan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Pelaksanaan</a:t>
            </a:r>
            <a:r>
              <a:rPr lang="en-US" sz="2200" dirty="0" smtClean="0"/>
              <a:t> </a:t>
            </a:r>
            <a:r>
              <a:rPr lang="en-US" sz="2200" dirty="0" err="1" smtClean="0"/>
              <a:t>Putusan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Asing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Transaksi-tansaksi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bentuknya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Dari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penerimaan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produksi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transaksi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melahirkan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sengketa-sengketa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kerap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didahului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negosiasi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Manakala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gagal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ditempuh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cara-cara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pengadilan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,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penyerahan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peradilan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, </a:t>
            </a:r>
            <a:r>
              <a:rPr lang="en-US" sz="2400" dirty="0" err="1" smtClean="0"/>
              <a:t>termuat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Penyerahan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submission clause,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penyerahan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sengketanya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 (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arbitration clause).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 </a:t>
            </a:r>
            <a:r>
              <a:rPr lang="en-US" sz="2400" dirty="0" err="1" smtClean="0"/>
              <a:t>melahirkan</a:t>
            </a:r>
            <a:r>
              <a:rPr lang="en-US" sz="2400" dirty="0" smtClean="0"/>
              <a:t> </a:t>
            </a:r>
            <a:r>
              <a:rPr lang="en-US" sz="2400" dirty="0" err="1" smtClean="0"/>
              <a:t>jurisdiksi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,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arbitrator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kontraknya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arbitrase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/>
              <a:t>Peran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difasilitasi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lembaga-lembaga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terkemuka</a:t>
            </a:r>
            <a:r>
              <a:rPr lang="en-US" sz="2200" dirty="0" smtClean="0"/>
              <a:t>. </a:t>
            </a:r>
            <a:r>
              <a:rPr lang="en-US" sz="2200" dirty="0" err="1" smtClean="0"/>
              <a:t>Badan-badan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the London Court of International Arbitration (LCIA), the Court of Arbitration of the International Chamber of Commerce (ICC) </a:t>
            </a:r>
            <a:r>
              <a:rPr lang="en-US" sz="2200" dirty="0" err="1" smtClean="0"/>
              <a:t>dan</a:t>
            </a:r>
            <a:r>
              <a:rPr lang="en-US" sz="2200" dirty="0" smtClean="0"/>
              <a:t> the Arbitration Institute of the Stockholm Chamber of Commerce (SCC).</a:t>
            </a:r>
          </a:p>
          <a:p>
            <a:r>
              <a:rPr lang="en-US" sz="2200" dirty="0" smtClean="0"/>
              <a:t>Di </a:t>
            </a:r>
            <a:r>
              <a:rPr lang="en-US" sz="2200" dirty="0" err="1" smtClean="0"/>
              <a:t>samping</a:t>
            </a:r>
            <a:r>
              <a:rPr lang="en-US" sz="2200" dirty="0" smtClean="0"/>
              <a:t> </a:t>
            </a:r>
            <a:r>
              <a:rPr lang="en-US" sz="2200" dirty="0" err="1" smtClean="0"/>
              <a:t>kelembagaan</a:t>
            </a:r>
            <a:r>
              <a:rPr lang="en-US" sz="2200" dirty="0" smtClean="0"/>
              <a:t>, </a:t>
            </a:r>
            <a:r>
              <a:rPr lang="en-US" sz="2200" dirty="0" err="1" smtClean="0"/>
              <a:t>pengaturan</a:t>
            </a:r>
            <a:r>
              <a:rPr lang="en-US" sz="2200" dirty="0" smtClean="0"/>
              <a:t> </a:t>
            </a:r>
            <a:r>
              <a:rPr lang="en-US" sz="2200" dirty="0" err="1" smtClean="0"/>
              <a:t>arbitrase</a:t>
            </a:r>
            <a:r>
              <a:rPr lang="en-US" sz="2200" dirty="0" smtClean="0"/>
              <a:t> </a:t>
            </a:r>
            <a:r>
              <a:rPr lang="en-US" sz="2200" dirty="0" err="1" smtClean="0"/>
              <a:t>sekarang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ditunjang</a:t>
            </a:r>
            <a:r>
              <a:rPr lang="en-US" sz="2200" dirty="0" smtClean="0"/>
              <a:t> pula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sutau</a:t>
            </a:r>
            <a:r>
              <a:rPr lang="en-US" sz="2200" dirty="0" smtClean="0"/>
              <a:t> </a:t>
            </a: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berabitrase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acuan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, </a:t>
            </a:r>
            <a:r>
              <a:rPr lang="en-US" sz="2200" dirty="0" err="1" smtClean="0"/>
              <a:t>yaitu</a:t>
            </a:r>
            <a:r>
              <a:rPr lang="en-US" sz="2200" dirty="0" smtClean="0"/>
              <a:t> Model Law on International Commercial Arbitration yang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the United Nations Commission on International Trade Law (UNCITRAL).</a:t>
            </a:r>
            <a:br>
              <a:rPr lang="en-US" sz="2200" dirty="0" smtClean="0"/>
            </a:br>
            <a:endParaRPr lang="en-US" sz="2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Pengadilan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cara-cara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-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peradilan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manakala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sepakat</a:t>
            </a:r>
            <a:r>
              <a:rPr lang="en-US" sz="2400" dirty="0" smtClean="0"/>
              <a:t>. 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tertuang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klausul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.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peradilan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WTO.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sini</a:t>
            </a:r>
            <a:r>
              <a:rPr lang="en-US" sz="2400" dirty="0" smtClean="0"/>
              <a:t>, WTO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sengketa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WTO.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pun </a:t>
            </a:r>
            <a:r>
              <a:rPr lang="en-US" sz="2400" dirty="0" err="1" smtClean="0"/>
              <a:t>sengketanya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(</a:t>
            </a:r>
            <a:r>
              <a:rPr lang="en-US" sz="2400" dirty="0" err="1" smtClean="0"/>
              <a:t>pengusaha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perdagangan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WTO yang </a:t>
            </a:r>
            <a:r>
              <a:rPr lang="en-US" sz="2400" dirty="0" err="1" smtClean="0"/>
              <a:t>merugikannya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kelompok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mengatur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(party)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timbul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perikatan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Perdata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sekedar</a:t>
            </a:r>
            <a:r>
              <a:rPr lang="en-US" sz="2800" dirty="0" smtClean="0"/>
              <a:t> </a:t>
            </a:r>
            <a:r>
              <a:rPr lang="en-US" sz="2800" dirty="0" err="1" smtClean="0"/>
              <a:t>yurisdiksi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S.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Gautama,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hubungan-hubungan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internasional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bersifat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universal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kebebasan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(party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authonomy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mengikat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undang-undang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membuatnya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sepakat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terlibat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melewati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timbul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menetapkan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cara-cara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upaya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Menurut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Undang-Undang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nomor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30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1999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alternatif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dimaksud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penyelesaian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peradilan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didasarkan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dibuat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tertulis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bersengketa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Adapun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diartikan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kesepakatan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klausul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tercantum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tertulis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dibuat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sebelum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tersendiri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dibuat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timbul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sengketa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Kesepakatan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aturan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main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disepakati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arbitrase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menyangkut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pilihan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(choice of law),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pilihan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forum (choice of jurisdiction)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pilihan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domisili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(choice of domicile).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1275</Words>
  <Application>Microsoft Office PowerPoint</Application>
  <PresentationFormat>On-screen Show (4:3)</PresentationFormat>
  <Paragraphs>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Diseño predeterminado</vt:lpstr>
      <vt:lpstr>ASPEK HPI DALAM JUAL BELI INTERNASIONAL DAN PENYELESAIAN SENGKETA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Ruang lingkup arbitrase</vt:lpstr>
      <vt:lpstr>PowerPoint Presentation</vt:lpstr>
      <vt:lpstr>Mengapa Arbitrase Dipilih?</vt:lpstr>
      <vt:lpstr>Alasan utama mengapa badan arbitrase ini semakin banyak dimanfaatkan</vt:lpstr>
      <vt:lpstr>PowerPoint Presentation</vt:lpstr>
      <vt:lpstr>PowerPoint Presentation</vt:lpstr>
      <vt:lpstr>Perjanjian Arbitrase</vt:lpstr>
      <vt:lpstr>PowerPoint Presentation</vt:lpstr>
      <vt:lpstr>Lembaga-lembaga Arbitrase</vt:lpstr>
      <vt:lpstr>Pengadilan (Nasional dan Internasional)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DDP</cp:lastModifiedBy>
  <cp:revision>601</cp:revision>
  <dcterms:created xsi:type="dcterms:W3CDTF">2010-05-23T14:28:12Z</dcterms:created>
  <dcterms:modified xsi:type="dcterms:W3CDTF">2015-10-21T10:10:07Z</dcterms:modified>
</cp:coreProperties>
</file>