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6BE2-B7D0-4EAA-B988-C502633DFEA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85D4-1038-4504-8C0A-D94D00B710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6BE2-B7D0-4EAA-B988-C502633DFEA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85D4-1038-4504-8C0A-D94D00B71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6BE2-B7D0-4EAA-B988-C502633DFEA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85D4-1038-4504-8C0A-D94D00B71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6BE2-B7D0-4EAA-B988-C502633DFEA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85D4-1038-4504-8C0A-D94D00B71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6BE2-B7D0-4EAA-B988-C502633DFEA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85D4-1038-4504-8C0A-D94D00B71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6BE2-B7D0-4EAA-B988-C502633DFEA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85D4-1038-4504-8C0A-D94D00B71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6BE2-B7D0-4EAA-B988-C502633DFEA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85D4-1038-4504-8C0A-D94D00B71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6BE2-B7D0-4EAA-B988-C502633DFEA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85D4-1038-4504-8C0A-D94D00B71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6BE2-B7D0-4EAA-B988-C502633DFEA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85D4-1038-4504-8C0A-D94D00B71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6BE2-B7D0-4EAA-B988-C502633DFEA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85D4-1038-4504-8C0A-D94D00B710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3CC6BE2-B7D0-4EAA-B988-C502633DFEA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11D85D4-1038-4504-8C0A-D94D00B71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3CC6BE2-B7D0-4EAA-B988-C502633DFEA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1D85D4-1038-4504-8C0A-D94D00B71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BENTUK-BENTUK DAN JENIS ATAU TYPE L/C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Perusahaan - 09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Jenis</a:t>
            </a:r>
            <a:r>
              <a:rPr lang="en-US" sz="4000" dirty="0" smtClean="0"/>
              <a:t> L/C </a:t>
            </a:r>
            <a:r>
              <a:rPr lang="en-US" sz="4000" dirty="0" err="1" smtClean="0"/>
              <a:t>Menurut</a:t>
            </a:r>
            <a:r>
              <a:rPr lang="en-US" sz="4000" dirty="0" smtClean="0"/>
              <a:t> </a:t>
            </a:r>
            <a:r>
              <a:rPr lang="en-US" sz="4000" dirty="0" err="1" smtClean="0"/>
              <a:t>Persyaratannya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persyaratannya</a:t>
            </a:r>
            <a:r>
              <a:rPr lang="en-US" dirty="0" smtClean="0"/>
              <a:t>,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enam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Letter of Credit (L/C):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Open L/C (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 Negotiable L/C)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Restricted L/C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Documentary L/C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Revolving L/C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Back-to-back L/C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Transferable L/C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L/C</a:t>
            </a:r>
            <a:r>
              <a:rPr lang="en-US" b="0" dirty="0" smtClean="0"/>
              <a:t> (</a:t>
            </a:r>
            <a:r>
              <a:rPr lang="en-US" dirty="0" smtClean="0"/>
              <a:t>Negotiable L/C</a:t>
            </a:r>
            <a:r>
              <a:rPr lang="en-US" b="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Letter of Credit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 (beneficiary)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menegosiasikan</a:t>
            </a:r>
            <a:r>
              <a:rPr lang="en-US" dirty="0" smtClean="0"/>
              <a:t> </a:t>
            </a:r>
            <a:r>
              <a:rPr lang="en-US" dirty="0" err="1" smtClean="0"/>
              <a:t>dokumen-dokumen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bank </a:t>
            </a:r>
            <a:r>
              <a:rPr lang="en-US" dirty="0" err="1" smtClean="0"/>
              <a:t>manapun</a:t>
            </a:r>
            <a:r>
              <a:rPr lang="en-US" dirty="0" smtClean="0"/>
              <a:t> yang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Restricted L/C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Kebalikan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Negotiable L/C,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Letter of Credit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bank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tercantum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Letter of Credit.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Documentary L/C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Letter of Credit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mensyaratkan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bank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 (beneficiary)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yang </a:t>
            </a:r>
            <a:r>
              <a:rPr lang="en-US" dirty="0" err="1" smtClean="0"/>
              <a:t>menyertainya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bank.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letter of credit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‘documentary’).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Revolving L/C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err="1" smtClean="0"/>
              <a:t>Jenis</a:t>
            </a:r>
            <a:r>
              <a:rPr lang="en-US" sz="2600" dirty="0" smtClean="0"/>
              <a:t> Letter of Credit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sering</a:t>
            </a:r>
            <a:r>
              <a:rPr lang="en-US" sz="2600" dirty="0" smtClean="0"/>
              <a:t> </a:t>
            </a:r>
            <a:r>
              <a:rPr lang="en-US" sz="2600" dirty="0" err="1" smtClean="0"/>
              <a:t>digunakan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ketika</a:t>
            </a:r>
            <a:r>
              <a:rPr lang="en-US" sz="2600" dirty="0" smtClean="0"/>
              <a:t> </a:t>
            </a:r>
            <a:r>
              <a:rPr lang="en-US" sz="2600" dirty="0" err="1" smtClean="0"/>
              <a:t>kedua</a:t>
            </a:r>
            <a:r>
              <a:rPr lang="en-US" sz="2600" dirty="0" smtClean="0"/>
              <a:t> </a:t>
            </a:r>
            <a:r>
              <a:rPr lang="en-US" sz="2600" dirty="0" err="1" smtClean="0"/>
              <a:t>pihak</a:t>
            </a:r>
            <a:r>
              <a:rPr lang="en-US" sz="2600" dirty="0" smtClean="0"/>
              <a:t> (</a:t>
            </a:r>
            <a:r>
              <a:rPr lang="en-US" sz="2600" dirty="0" err="1" smtClean="0"/>
              <a:t>eksportir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importir</a:t>
            </a:r>
            <a:r>
              <a:rPr lang="en-US" sz="2600" dirty="0" smtClean="0"/>
              <a:t>) </a:t>
            </a:r>
            <a:r>
              <a:rPr lang="en-US" sz="2600" dirty="0" err="1" smtClean="0"/>
              <a:t>sering</a:t>
            </a:r>
            <a:r>
              <a:rPr lang="en-US" sz="2600" dirty="0" smtClean="0"/>
              <a:t> </a:t>
            </a:r>
            <a:r>
              <a:rPr lang="en-US" sz="2600" dirty="0" err="1" smtClean="0"/>
              <a:t>terlibat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perdagangan</a:t>
            </a:r>
            <a:r>
              <a:rPr lang="en-US" sz="2600" dirty="0" smtClean="0"/>
              <a:t> </a:t>
            </a:r>
            <a:r>
              <a:rPr lang="en-US" sz="2600" dirty="0" err="1" smtClean="0"/>
              <a:t>secara</a:t>
            </a:r>
            <a:r>
              <a:rPr lang="en-US" sz="2600" dirty="0" smtClean="0"/>
              <a:t> </a:t>
            </a:r>
            <a:r>
              <a:rPr lang="en-US" sz="2600" dirty="0" err="1" smtClean="0"/>
              <a:t>reguler</a:t>
            </a:r>
            <a:r>
              <a:rPr lang="en-US" sz="2600" dirty="0" smtClean="0"/>
              <a:t> (</a:t>
            </a:r>
            <a:r>
              <a:rPr lang="en-US" sz="2600" dirty="0" err="1" smtClean="0"/>
              <a:t>berulang-ulang</a:t>
            </a:r>
            <a:r>
              <a:rPr lang="en-US" sz="2600" dirty="0" smtClean="0"/>
              <a:t>/</a:t>
            </a:r>
            <a:r>
              <a:rPr lang="en-US" sz="2600" dirty="0" err="1" smtClean="0"/>
              <a:t>teratur</a:t>
            </a:r>
            <a:r>
              <a:rPr lang="en-US" sz="2600" dirty="0" smtClean="0"/>
              <a:t>). </a:t>
            </a:r>
          </a:p>
          <a:p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sistem</a:t>
            </a:r>
            <a:r>
              <a:rPr lang="en-US" sz="2600" dirty="0" smtClean="0"/>
              <a:t> </a:t>
            </a:r>
            <a:r>
              <a:rPr lang="en-US" sz="2600" dirty="0" err="1" smtClean="0"/>
              <a:t>ini</a:t>
            </a:r>
            <a:r>
              <a:rPr lang="en-US" sz="2600" dirty="0" smtClean="0"/>
              <a:t>, </a:t>
            </a:r>
            <a:r>
              <a:rPr lang="en-US" sz="2600" dirty="0" err="1" smtClean="0"/>
              <a:t>seluruh</a:t>
            </a:r>
            <a:r>
              <a:rPr lang="en-US" sz="2600" dirty="0" smtClean="0"/>
              <a:t> </a:t>
            </a:r>
            <a:r>
              <a:rPr lang="en-US" sz="2600" dirty="0" err="1" smtClean="0"/>
              <a:t>perdagangan</a:t>
            </a:r>
            <a:r>
              <a:rPr lang="en-US" sz="2600" dirty="0" smtClean="0"/>
              <a:t> </a:t>
            </a:r>
            <a:r>
              <a:rPr lang="en-US" sz="2600" dirty="0" err="1" smtClean="0"/>
              <a:t>secara</a:t>
            </a:r>
            <a:r>
              <a:rPr lang="en-US" sz="2600" dirty="0" smtClean="0"/>
              <a:t> </a:t>
            </a:r>
            <a:r>
              <a:rPr lang="en-US" sz="2600" dirty="0" err="1" smtClean="0"/>
              <a:t>reguler</a:t>
            </a:r>
            <a:r>
              <a:rPr lang="en-US" sz="2600" dirty="0" smtClean="0"/>
              <a:t> </a:t>
            </a:r>
            <a:r>
              <a:rPr lang="en-US" sz="2600" dirty="0" err="1" smtClean="0"/>
              <a:t>tersebut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menggunakan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hanya</a:t>
            </a:r>
            <a:r>
              <a:rPr lang="en-US" sz="2600" dirty="0" smtClean="0"/>
              <a:t> 1 (</a:t>
            </a:r>
            <a:r>
              <a:rPr lang="en-US" sz="2600" dirty="0" err="1" smtClean="0"/>
              <a:t>satu</a:t>
            </a:r>
            <a:r>
              <a:rPr lang="en-US" sz="2600" dirty="0" smtClean="0"/>
              <a:t>) Letter of Credit (1 L/C yang </a:t>
            </a:r>
            <a:r>
              <a:rPr lang="en-US" sz="2600" dirty="0" err="1" smtClean="0"/>
              <a:t>berlaku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keseluruhannya</a:t>
            </a:r>
            <a:r>
              <a:rPr lang="en-US" sz="2600" dirty="0" smtClean="0"/>
              <a:t>);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</a:p>
          <a:p>
            <a:r>
              <a:rPr lang="en-US" sz="2600" dirty="0" err="1" smtClean="0"/>
              <a:t>Setelah</a:t>
            </a:r>
            <a:r>
              <a:rPr lang="en-US" sz="2600" dirty="0" smtClean="0"/>
              <a:t> Letter of Credit </a:t>
            </a:r>
            <a:r>
              <a:rPr lang="en-US" sz="2600" dirty="0" err="1" smtClean="0"/>
              <a:t>tersebut</a:t>
            </a:r>
            <a:r>
              <a:rPr lang="en-US" sz="2600" dirty="0" smtClean="0"/>
              <a:t> </a:t>
            </a:r>
            <a:r>
              <a:rPr lang="en-US" sz="2600" dirty="0" err="1" smtClean="0"/>
              <a:t>diklaim</a:t>
            </a:r>
            <a:r>
              <a:rPr lang="en-US" sz="2600" dirty="0" smtClean="0"/>
              <a:t> </a:t>
            </a:r>
            <a:r>
              <a:rPr lang="en-US" sz="2600" dirty="0" err="1" smtClean="0"/>
              <a:t>pembayarannya</a:t>
            </a:r>
            <a:r>
              <a:rPr lang="en-US" sz="2600" dirty="0" smtClean="0"/>
              <a:t>,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kembali</a:t>
            </a:r>
            <a:r>
              <a:rPr lang="en-US" sz="2600" dirty="0" smtClean="0"/>
              <a:t> </a:t>
            </a:r>
            <a:r>
              <a:rPr lang="en-US" sz="2600" dirty="0" err="1" smtClean="0"/>
              <a:t>berlaku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jumlah</a:t>
            </a:r>
            <a:r>
              <a:rPr lang="en-US" sz="2600" dirty="0" smtClean="0"/>
              <a:t> yang </a:t>
            </a:r>
            <a:r>
              <a:rPr lang="en-US" sz="2600" dirty="0" err="1" smtClean="0"/>
              <a:t>sama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Back-to-back L/C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Back-to-back Letter of Credit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pembayaran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khas</a:t>
            </a:r>
            <a:r>
              <a:rPr lang="en-US" sz="2800" dirty="0" smtClean="0"/>
              <a:t>.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pembayaran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, </a:t>
            </a:r>
            <a:r>
              <a:rPr lang="en-US" sz="2800" dirty="0" err="1" smtClean="0"/>
              <a:t>pihak</a:t>
            </a:r>
            <a:r>
              <a:rPr lang="en-US" sz="2800" dirty="0" smtClean="0"/>
              <a:t> </a:t>
            </a:r>
            <a:r>
              <a:rPr lang="en-US" sz="2800" dirty="0" err="1" smtClean="0"/>
              <a:t>eksportir</a:t>
            </a:r>
            <a:r>
              <a:rPr lang="en-US" sz="2800" dirty="0" smtClean="0"/>
              <a:t> </a:t>
            </a:r>
            <a:r>
              <a:rPr lang="en-US" sz="2800" dirty="0" err="1" smtClean="0"/>
              <a:t>berada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tengah-tengah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perdagangan</a:t>
            </a:r>
            <a:r>
              <a:rPr lang="en-US" sz="2800" dirty="0" smtClean="0"/>
              <a:t>: 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err="1" smtClean="0"/>
              <a:t>eksportir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barangnya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(</a:t>
            </a:r>
            <a:r>
              <a:rPr lang="en-US" dirty="0" err="1" smtClean="0"/>
              <a:t>importir</a:t>
            </a:r>
            <a:r>
              <a:rPr lang="en-US" dirty="0" smtClean="0"/>
              <a:t>); 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err="1" smtClean="0"/>
              <a:t>eksportir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penyedia</a:t>
            </a:r>
            <a:r>
              <a:rPr lang="en-US" dirty="0" smtClean="0"/>
              <a:t> (supplier) </a:t>
            </a:r>
            <a:r>
              <a:rPr lang="en-US" dirty="0" err="1" smtClean="0"/>
              <a:t>barang</a:t>
            </a:r>
            <a:r>
              <a:rPr lang="en-US" dirty="0" smtClean="0"/>
              <a:t>. 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Back-to-back L/C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(manufacturer),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barangnya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Jenis</a:t>
            </a:r>
            <a:r>
              <a:rPr lang="en-US" dirty="0" smtClean="0"/>
              <a:t> L/C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penengah</a:t>
            </a:r>
            <a:r>
              <a:rPr lang="en-US" dirty="0" smtClean="0"/>
              <a:t> (intermediary) </a:t>
            </a:r>
            <a:r>
              <a:rPr lang="en-US" dirty="0" err="1" smtClean="0"/>
              <a:t>dengan</a:t>
            </a:r>
            <a:r>
              <a:rPr lang="en-US" dirty="0" smtClean="0"/>
              <a:t> modal </a:t>
            </a:r>
            <a:r>
              <a:rPr lang="en-US" dirty="0" err="1" smtClean="0"/>
              <a:t>sedikit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“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” (L/C yang </a:t>
            </a:r>
            <a:r>
              <a:rPr lang="en-US" dirty="0" err="1" smtClean="0"/>
              <a:t>dibayarkan</a:t>
            </a:r>
            <a:r>
              <a:rPr lang="en-US" dirty="0" smtClean="0"/>
              <a:t>) </a:t>
            </a:r>
            <a:r>
              <a:rPr lang="en-US" dirty="0" err="1" smtClean="0"/>
              <a:t>langsung</a:t>
            </a:r>
            <a:r>
              <a:rPr lang="en-US" dirty="0" smtClean="0"/>
              <a:t> “</a:t>
            </a:r>
            <a:r>
              <a:rPr lang="en-US" dirty="0" err="1" smtClean="0"/>
              <a:t>diputar</a:t>
            </a:r>
            <a:r>
              <a:rPr lang="en-US" dirty="0" smtClean="0"/>
              <a:t>”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dibeli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Transferable L/C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Letter of Credit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dipindahtangankan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beneficiary lain.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perpindahan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kali,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lain.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Letter or Credit (L/C)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err="1" smtClean="0"/>
              <a:t>Keuntungan</a:t>
            </a:r>
            <a:r>
              <a:rPr lang="en-US" sz="2400" dirty="0" smtClean="0"/>
              <a:t> </a:t>
            </a:r>
            <a:r>
              <a:rPr lang="en-US" sz="2400" dirty="0" err="1" smtClean="0"/>
              <a:t>pemakaian</a:t>
            </a:r>
            <a:r>
              <a:rPr lang="en-US" sz="2400" dirty="0" smtClean="0"/>
              <a:t> Letter of Credit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perdagangan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internasional</a:t>
            </a:r>
            <a:r>
              <a:rPr lang="en-US" sz="2400" dirty="0" smtClean="0"/>
              <a:t>:</a:t>
            </a:r>
          </a:p>
          <a:p>
            <a:pPr marL="92583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400" dirty="0" err="1" smtClean="0"/>
              <a:t>Berguna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eksportir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importir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mengenal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,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letter of credit </a:t>
            </a:r>
            <a:r>
              <a:rPr lang="en-US" sz="2400" dirty="0" err="1" smtClean="0"/>
              <a:t>menyediakan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jaminan</a:t>
            </a:r>
            <a:r>
              <a:rPr lang="en-US" sz="2400" dirty="0" smtClean="0"/>
              <a:t> legal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pembayaran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diselesaikan</a:t>
            </a:r>
            <a:r>
              <a:rPr lang="en-US" sz="2400" dirty="0" smtClean="0"/>
              <a:t>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</a:t>
            </a:r>
            <a:r>
              <a:rPr lang="en-US" sz="2400" dirty="0" err="1" smtClean="0"/>
              <a:t>tuntas</a:t>
            </a:r>
            <a:r>
              <a:rPr lang="en-US" sz="2400" dirty="0" smtClean="0"/>
              <a:t>.</a:t>
            </a:r>
          </a:p>
          <a:p>
            <a:pPr marL="92583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400" dirty="0" err="1" smtClean="0"/>
              <a:t>Eksportir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mempercayai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pembayaran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betul-betul</a:t>
            </a:r>
            <a:r>
              <a:rPr lang="en-US" sz="2400" dirty="0" smtClean="0"/>
              <a:t> </a:t>
            </a:r>
            <a:r>
              <a:rPr lang="en-US" sz="2400" dirty="0" err="1" smtClean="0"/>
              <a:t>diselesaikan</a:t>
            </a:r>
            <a:r>
              <a:rPr lang="en-US" sz="2400" dirty="0" smtClean="0"/>
              <a:t>. </a:t>
            </a:r>
            <a:r>
              <a:rPr lang="en-US" sz="2400" dirty="0" err="1" smtClean="0"/>
              <a:t>Misal</a:t>
            </a:r>
            <a:r>
              <a:rPr lang="en-US" sz="2400" dirty="0" smtClean="0"/>
              <a:t>: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sight L/C, </a:t>
            </a:r>
            <a:r>
              <a:rPr lang="en-US" sz="2400" dirty="0" err="1" smtClean="0"/>
              <a:t>pembayaran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segera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diselesaikan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Letter or Credit (L/C)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25830" lvl="1" indent="-514350">
              <a:lnSpc>
                <a:spcPct val="120000"/>
              </a:lnSpc>
              <a:buFont typeface="+mj-lt"/>
              <a:buAutoNum type="arabicPeriod" startAt="3"/>
            </a:pPr>
            <a:r>
              <a:rPr lang="en-US" sz="2400" dirty="0" err="1" smtClean="0"/>
              <a:t>Importir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impor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dana</a:t>
            </a:r>
            <a:r>
              <a:rPr lang="en-US" sz="2400" dirty="0" smtClean="0"/>
              <a:t> yang minim, </a:t>
            </a:r>
            <a:r>
              <a:rPr lang="en-US" sz="2400" dirty="0" err="1" smtClean="0"/>
              <a:t>setidaknya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kewajibannya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selesai</a:t>
            </a:r>
            <a:r>
              <a:rPr lang="en-US" sz="2400" dirty="0" smtClean="0"/>
              <a:t> </a:t>
            </a:r>
            <a:r>
              <a:rPr lang="en-US" sz="2400" dirty="0" err="1" smtClean="0"/>
              <a:t>dikirimkan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importir</a:t>
            </a:r>
            <a:r>
              <a:rPr lang="en-US" sz="2400" dirty="0" smtClean="0"/>
              <a:t>.</a:t>
            </a:r>
          </a:p>
          <a:p>
            <a:pPr marL="925830" lvl="1" indent="-514350">
              <a:lnSpc>
                <a:spcPct val="120000"/>
              </a:lnSpc>
              <a:buFont typeface="+mj-lt"/>
              <a:buAutoNum type="arabicPeriod" startAt="3"/>
            </a:pPr>
            <a:r>
              <a:rPr lang="en-US" sz="2400" dirty="0" err="1" smtClean="0"/>
              <a:t>Importir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diyakinkan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pembayaran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persyaratan</a:t>
            </a:r>
            <a:r>
              <a:rPr lang="en-US" sz="2400" dirty="0" smtClean="0"/>
              <a:t> </a:t>
            </a:r>
            <a:r>
              <a:rPr lang="en-US" sz="2400" dirty="0" err="1" smtClean="0"/>
              <a:t>dipenuhi</a:t>
            </a:r>
            <a:r>
              <a:rPr lang="en-US" sz="2400" dirty="0" smtClean="0"/>
              <a:t> (</a:t>
            </a:r>
            <a:r>
              <a:rPr lang="en-US" sz="2400" dirty="0" err="1" smtClean="0"/>
              <a:t>a.l</a:t>
            </a:r>
            <a:r>
              <a:rPr lang="en-US" sz="2400" dirty="0" smtClean="0"/>
              <a:t>. </a:t>
            </a:r>
            <a:r>
              <a:rPr lang="en-US" sz="2400" dirty="0" err="1" smtClean="0"/>
              <a:t>dokumen-dokumen</a:t>
            </a:r>
            <a:r>
              <a:rPr lang="en-US" sz="2400" dirty="0" smtClean="0"/>
              <a:t> </a:t>
            </a:r>
            <a:r>
              <a:rPr lang="en-US" sz="2400" dirty="0" err="1" smtClean="0"/>
              <a:t>perdagangan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internasional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Jenis</a:t>
            </a:r>
            <a:r>
              <a:rPr lang="en-US" sz="4400" dirty="0" smtClean="0"/>
              <a:t> L/C </a:t>
            </a:r>
            <a:r>
              <a:rPr lang="en-US" sz="4400" dirty="0" err="1" smtClean="0"/>
              <a:t>Secara</a:t>
            </a:r>
            <a:r>
              <a:rPr lang="en-US" sz="4400" dirty="0" smtClean="0"/>
              <a:t> </a:t>
            </a:r>
            <a:r>
              <a:rPr lang="en-US" sz="4400" dirty="0" err="1" smtClean="0"/>
              <a:t>Umum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Letter of Credit (L/C):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Revocable L/C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Irrevocable L/C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Irrevocable and Confirmed L/C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Letter or Credit (L/C)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err="1" smtClean="0"/>
              <a:t>Kerugian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digunakannya</a:t>
            </a:r>
            <a:r>
              <a:rPr lang="en-US" sz="2400" dirty="0" smtClean="0"/>
              <a:t> Letter of Credit:                               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smtClean="0"/>
              <a:t>Bank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terlibat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pemeriksaan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meskipun</a:t>
            </a:r>
            <a:r>
              <a:rPr lang="en-US" sz="2400" dirty="0" smtClean="0"/>
              <a:t> </a:t>
            </a:r>
            <a:r>
              <a:rPr lang="en-US" sz="2400" dirty="0" err="1" smtClean="0"/>
              <a:t>persyaratan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dipenuhi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seluruhnya</a:t>
            </a:r>
            <a:r>
              <a:rPr lang="en-US" sz="2400" dirty="0" smtClean="0"/>
              <a:t>,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dijanjikan</a:t>
            </a:r>
            <a:r>
              <a:rPr lang="en-US" sz="2400" dirty="0" smtClean="0"/>
              <a:t>.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err="1" smtClean="0"/>
              <a:t>Penggunaan</a:t>
            </a:r>
            <a:r>
              <a:rPr lang="en-US" sz="2400" dirty="0" smtClean="0"/>
              <a:t> L/C </a:t>
            </a:r>
            <a:r>
              <a:rPr lang="en-US" sz="2400" dirty="0" err="1" smtClean="0"/>
              <a:t>memakan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, </a:t>
            </a:r>
            <a:r>
              <a:rPr lang="en-US" sz="2400" dirty="0" err="1" smtClean="0"/>
              <a:t>terutama</a:t>
            </a:r>
            <a:r>
              <a:rPr lang="en-US" sz="2400" dirty="0" smtClean="0"/>
              <a:t>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permintaan</a:t>
            </a:r>
            <a:r>
              <a:rPr lang="en-US" sz="2400" dirty="0" smtClean="0"/>
              <a:t> </a:t>
            </a:r>
            <a:r>
              <a:rPr lang="en-US" sz="2400" dirty="0" err="1" smtClean="0"/>
              <a:t>diterbitkannya</a:t>
            </a:r>
            <a:r>
              <a:rPr lang="en-US" sz="2400" dirty="0" smtClean="0"/>
              <a:t> L/C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klaim</a:t>
            </a:r>
            <a:r>
              <a:rPr lang="en-US" sz="2400" dirty="0" smtClean="0"/>
              <a:t> </a:t>
            </a:r>
            <a:r>
              <a:rPr lang="en-US" sz="2400" dirty="0" err="1" smtClean="0"/>
              <a:t>pembayaran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L/C.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dibuang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pembayaran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L/C. 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Revocable L/C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Letter of Credit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sepihak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isinya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dibatalkan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pemberitahuan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/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. </a:t>
            </a:r>
          </a:p>
          <a:p>
            <a:r>
              <a:rPr lang="en-US" dirty="0" smtClean="0"/>
              <a:t>Letter of Credit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beresiko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L/C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dibatalkan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Irrevocable L/C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Letter of Credit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dirubah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dibatalkan</a:t>
            </a:r>
            <a:r>
              <a:rPr lang="en-US" dirty="0" smtClean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belah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Irrevocable and Confirmed L/C (Confirmed L/C</a:t>
            </a:r>
            <a:r>
              <a:rPr lang="en-US" sz="4000" b="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Letter of Credit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jaminan</a:t>
            </a:r>
            <a:r>
              <a:rPr lang="en-US" sz="2800" dirty="0" smtClean="0"/>
              <a:t> </a:t>
            </a:r>
            <a:r>
              <a:rPr lang="en-US" sz="2800" dirty="0" err="1" smtClean="0"/>
              <a:t>ganda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pembayaran</a:t>
            </a:r>
            <a:r>
              <a:rPr lang="en-US" sz="2800" dirty="0" smtClean="0"/>
              <a:t> </a:t>
            </a:r>
            <a:r>
              <a:rPr lang="en-US" sz="2800" dirty="0" err="1" smtClean="0"/>
              <a:t>pasti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. </a:t>
            </a:r>
            <a:r>
              <a:rPr lang="en-US" sz="2800" dirty="0" err="1" smtClean="0"/>
              <a:t>Umumnya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keraguan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integritas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perbankan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Confirmed L/C </a:t>
            </a:r>
            <a:r>
              <a:rPr lang="en-US" sz="2800" dirty="0" err="1" smtClean="0"/>
              <a:t>diperoleh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bank yang </a:t>
            </a:r>
            <a:r>
              <a:rPr lang="en-US" sz="2800" dirty="0" err="1" smtClean="0"/>
              <a:t>umumnya</a:t>
            </a:r>
            <a:r>
              <a:rPr lang="en-US" sz="2800" dirty="0" smtClean="0"/>
              <a:t>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 </a:t>
            </a:r>
            <a:r>
              <a:rPr lang="en-US" sz="2800" dirty="0" err="1" smtClean="0"/>
              <a:t>eksportir</a:t>
            </a:r>
            <a:r>
              <a:rPr lang="en-US" sz="2800" dirty="0" smtClean="0"/>
              <a:t>,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pembayaran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tetap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meskipun</a:t>
            </a:r>
            <a:r>
              <a:rPr lang="en-US" sz="2800" dirty="0" smtClean="0"/>
              <a:t>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bersangkutan</a:t>
            </a:r>
            <a:r>
              <a:rPr lang="en-US" sz="2800" dirty="0" smtClean="0"/>
              <a:t> (</a:t>
            </a:r>
            <a:r>
              <a:rPr lang="en-US" sz="2800" dirty="0" err="1" smtClean="0"/>
              <a:t>misal</a:t>
            </a:r>
            <a:r>
              <a:rPr lang="en-US" sz="2800" dirty="0" smtClean="0"/>
              <a:t>: </a:t>
            </a:r>
            <a:r>
              <a:rPr lang="en-US" sz="2800" dirty="0" err="1" smtClean="0"/>
              <a:t>krisis</a:t>
            </a:r>
            <a:r>
              <a:rPr lang="en-US" sz="2800" dirty="0" smtClean="0"/>
              <a:t>, </a:t>
            </a:r>
            <a:r>
              <a:rPr lang="en-US" sz="2800" dirty="0" err="1" smtClean="0"/>
              <a:t>kudeta</a:t>
            </a:r>
            <a:r>
              <a:rPr lang="en-US" sz="2800" dirty="0" smtClean="0"/>
              <a:t>, </a:t>
            </a:r>
            <a:r>
              <a:rPr lang="en-US" sz="2800" dirty="0" err="1" smtClean="0"/>
              <a:t>dst</a:t>
            </a:r>
            <a:r>
              <a:rPr lang="en-US" sz="2800" dirty="0" smtClean="0"/>
              <a:t>).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err="1" smtClean="0"/>
              <a:t>Jenis</a:t>
            </a:r>
            <a:r>
              <a:rPr lang="en-US" sz="4000" dirty="0" smtClean="0"/>
              <a:t> L/C </a:t>
            </a:r>
            <a:r>
              <a:rPr lang="en-US" sz="4000" dirty="0" err="1" smtClean="0"/>
              <a:t>Menurut</a:t>
            </a:r>
            <a:r>
              <a:rPr lang="en-US" sz="4000" dirty="0" smtClean="0"/>
              <a:t> </a:t>
            </a:r>
            <a:r>
              <a:rPr lang="en-US" sz="4000" dirty="0" err="1" smtClean="0"/>
              <a:t>Sifat</a:t>
            </a:r>
            <a:r>
              <a:rPr lang="en-US" sz="4000" dirty="0" smtClean="0"/>
              <a:t> </a:t>
            </a:r>
            <a:r>
              <a:rPr lang="en-US" sz="4000" dirty="0" err="1" smtClean="0"/>
              <a:t>Pembayarannya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pembayarannya</a:t>
            </a:r>
            <a:r>
              <a:rPr lang="en-US" dirty="0" smtClean="0"/>
              <a:t>,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Letter of Credit (L/C):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Sight L/C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err="1" smtClean="0"/>
              <a:t>Usance</a:t>
            </a:r>
            <a:r>
              <a:rPr lang="en-US" dirty="0" smtClean="0"/>
              <a:t> L/C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Red Clause L/C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Sight L/C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Letter of Credit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 </a:t>
            </a:r>
            <a:r>
              <a:rPr lang="en-US" b="1" dirty="0" err="1" smtClean="0"/>
              <a:t>ketika</a:t>
            </a:r>
            <a:r>
              <a:rPr lang="en-US" b="1" dirty="0" smtClean="0"/>
              <a:t> </a:t>
            </a:r>
            <a:r>
              <a:rPr lang="en-US" b="1" dirty="0" err="1" smtClean="0"/>
              <a:t>penyelesaiannya</a:t>
            </a:r>
            <a:r>
              <a:rPr lang="en-US" b="1" dirty="0" smtClean="0"/>
              <a:t> </a:t>
            </a:r>
            <a:r>
              <a:rPr lang="en-US" b="1" dirty="0" err="1" smtClean="0"/>
              <a:t>telah</a:t>
            </a:r>
            <a:r>
              <a:rPr lang="en-US" b="1" dirty="0" smtClean="0"/>
              <a:t> </a:t>
            </a:r>
            <a:r>
              <a:rPr lang="en-US" b="1" dirty="0" err="1" smtClean="0"/>
              <a:t>terlihat</a:t>
            </a:r>
            <a:r>
              <a:rPr lang="en-US" dirty="0" smtClean="0"/>
              <a:t> (sight). </a:t>
            </a:r>
          </a:p>
          <a:p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paling </a:t>
            </a:r>
            <a:r>
              <a:rPr lang="en-US" dirty="0" err="1" smtClean="0"/>
              <a:t>lambat</a:t>
            </a:r>
            <a:r>
              <a:rPr lang="en-US" dirty="0" smtClean="0"/>
              <a:t> 7 (</a:t>
            </a:r>
            <a:r>
              <a:rPr lang="en-US" dirty="0" err="1" smtClean="0"/>
              <a:t>tujuh</a:t>
            </a:r>
            <a:r>
              <a:rPr lang="en-US" dirty="0" smtClean="0"/>
              <a:t>)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setelahnya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Usance</a:t>
            </a:r>
            <a:r>
              <a:rPr lang="en-US" dirty="0" smtClean="0"/>
              <a:t> L/C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Letter of Credit </a:t>
            </a:r>
            <a:r>
              <a:rPr lang="en-US" dirty="0" err="1" smtClean="0"/>
              <a:t>dilakukan</a:t>
            </a:r>
            <a:r>
              <a:rPr lang="en-US" dirty="0" smtClean="0"/>
              <a:t> 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tanggal</a:t>
            </a:r>
            <a:r>
              <a:rPr lang="en-US" b="1" dirty="0" smtClean="0"/>
              <a:t> </a:t>
            </a:r>
            <a:r>
              <a:rPr lang="en-US" b="1" dirty="0" err="1" smtClean="0"/>
              <a:t>jatuh</a:t>
            </a:r>
            <a:r>
              <a:rPr lang="en-US" b="1" dirty="0" smtClean="0"/>
              <a:t> tempo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dikapalkannya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(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Bill of Lading).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Clause L/C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b="1" dirty="0" err="1" smtClean="0"/>
              <a:t>sebelum</a:t>
            </a:r>
            <a:r>
              <a:rPr lang="en-US" b="1" dirty="0" smtClean="0"/>
              <a:t> </a:t>
            </a:r>
            <a:r>
              <a:rPr lang="en-US" b="1" dirty="0" err="1" smtClean="0"/>
              <a:t>barang</a:t>
            </a:r>
            <a:r>
              <a:rPr lang="en-US" b="1" dirty="0" smtClean="0"/>
              <a:t> </a:t>
            </a:r>
            <a:r>
              <a:rPr lang="en-US" b="1" dirty="0" err="1" smtClean="0"/>
              <a:t>dikapalkan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Red Clause L/C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modal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(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‘Loan’).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146</TotalTime>
  <Words>648</Words>
  <Application>Microsoft Office PowerPoint</Application>
  <PresentationFormat>On-screen Show (4:3)</PresentationFormat>
  <Paragraphs>67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Module</vt:lpstr>
      <vt:lpstr>BENTUK-BENTUK DAN JENIS ATAU TYPE L/C</vt:lpstr>
      <vt:lpstr>Jenis L/C Secara Umum</vt:lpstr>
      <vt:lpstr>Revocable L/C</vt:lpstr>
      <vt:lpstr>Irrevocable L/C</vt:lpstr>
      <vt:lpstr>Irrevocable and Confirmed L/C (Confirmed L/C)</vt:lpstr>
      <vt:lpstr>Jenis L/C Menurut Sifat Pembayarannya</vt:lpstr>
      <vt:lpstr>Sight L/C</vt:lpstr>
      <vt:lpstr>Usance L/C</vt:lpstr>
      <vt:lpstr>Red Clause L/C</vt:lpstr>
      <vt:lpstr>Jenis L/C Menurut Persyaratannya</vt:lpstr>
      <vt:lpstr>Open L/C (Negotiable L/C)</vt:lpstr>
      <vt:lpstr>Restricted L/C</vt:lpstr>
      <vt:lpstr>Documentary L/C</vt:lpstr>
      <vt:lpstr>Revolving L/C</vt:lpstr>
      <vt:lpstr>Back-to-back L/C</vt:lpstr>
      <vt:lpstr>PowerPoint Presentation</vt:lpstr>
      <vt:lpstr>Transferable L/C</vt:lpstr>
      <vt:lpstr>Keuntungan dan Kerugian Penggunaan Letter or Credit (L/C)</vt:lpstr>
      <vt:lpstr>Keuntungan dan Kerugian Penggunaan Letter or Credit (L/C)</vt:lpstr>
      <vt:lpstr>Keuntungan dan Kerugian Penggunaan Letter or Credit (L/C)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BENTUK-BENTUK DAN JENIS ATAU TYPE L/C</dc:title>
  <dc:creator>LENOVO</dc:creator>
  <cp:lastModifiedBy>DDP</cp:lastModifiedBy>
  <cp:revision>18</cp:revision>
  <dcterms:created xsi:type="dcterms:W3CDTF">2014-11-23T02:03:51Z</dcterms:created>
  <dcterms:modified xsi:type="dcterms:W3CDTF">2015-10-21T10:07:31Z</dcterms:modified>
</cp:coreProperties>
</file>