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70" r:id="rId5"/>
    <p:sldId id="261" r:id="rId6"/>
    <p:sldId id="262" r:id="rId7"/>
    <p:sldId id="271" r:id="rId8"/>
    <p:sldId id="275" r:id="rId9"/>
    <p:sldId id="274" r:id="rId10"/>
    <p:sldId id="273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89ACBB-5897-4C3A-99C5-E31309A54BB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FCB03C-6A84-465B-9B39-A723D8745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HUKUM JUAL BELI PERUSAHAAN - 2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PENGERTIAN JUAL BELI PERUSAHAAN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pembuatnya</a:t>
            </a:r>
            <a:r>
              <a:rPr lang="en-US" sz="2800" dirty="0" smtClean="0"/>
              <a:t>.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,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janji-janji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mengikat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mengikatnya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/ standard = </a:t>
            </a:r>
            <a:r>
              <a:rPr lang="en-US" dirty="0" err="1" smtClean="0"/>
              <a:t>pasal</a:t>
            </a:r>
            <a:r>
              <a:rPr lang="en-US" dirty="0" smtClean="0"/>
              <a:t> 1338 </a:t>
            </a:r>
            <a:r>
              <a:rPr lang="en-US" dirty="0" err="1" smtClean="0"/>
              <a:t>KUHPer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(ps.1335 </a:t>
            </a:r>
            <a:r>
              <a:rPr lang="en-US" dirty="0" err="1" smtClean="0"/>
              <a:t>KUHPer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(ps.1337 </a:t>
            </a:r>
            <a:r>
              <a:rPr lang="en-US" dirty="0" err="1" smtClean="0"/>
              <a:t>KUHPer</a:t>
            </a:r>
            <a:r>
              <a:rPr lang="en-US" dirty="0" smtClean="0"/>
              <a:t>);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/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 </a:t>
            </a:r>
            <a:r>
              <a:rPr lang="en-US" dirty="0" err="1" smtClean="0"/>
              <a:t>pasal</a:t>
            </a:r>
            <a:r>
              <a:rPr lang="en-US" dirty="0" smtClean="0"/>
              <a:t> 1337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dirty="0" err="1" smtClean="0"/>
              <a:t>menampung</a:t>
            </a:r>
            <a:r>
              <a:rPr lang="en-US" dirty="0" smtClean="0"/>
              <a:t> 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;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Hubungan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perusahaan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ekspor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impor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(</a:t>
            </a:r>
            <a:r>
              <a:rPr lang="en-US" dirty="0" err="1" smtClean="0"/>
              <a:t>disepakati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Jadi</a:t>
            </a:r>
            <a:r>
              <a:rPr lang="en-US" dirty="0" smtClean="0"/>
              <a:t>  :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kesatu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); 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ekspor</a:t>
            </a:r>
            <a:r>
              <a:rPr lang="en-US" dirty="0" smtClean="0"/>
              <a:t>/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r>
              <a:rPr lang="en-US" dirty="0" smtClean="0"/>
              <a:t>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” factum de </a:t>
            </a:r>
            <a:r>
              <a:rPr lang="en-US" dirty="0" err="1" smtClean="0"/>
              <a:t>compromittendo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“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klausula</a:t>
            </a:r>
            <a:r>
              <a:rPr lang="en-US" dirty="0" smtClean="0"/>
              <a:t> yang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menyelesaikannya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u="sng" dirty="0" smtClean="0"/>
              <a:t> </a:t>
            </a:r>
            <a:r>
              <a:rPr lang="en-US" dirty="0" err="1" smtClean="0"/>
              <a:t>perwasitan</a:t>
            </a:r>
            <a:r>
              <a:rPr lang="en-US" dirty="0" smtClean="0"/>
              <a:t> ( </a:t>
            </a:r>
            <a:r>
              <a:rPr lang="en-US" dirty="0" err="1" smtClean="0"/>
              <a:t>arbitrase</a:t>
            </a:r>
            <a:r>
              <a:rPr lang="en-US" dirty="0" smtClean="0"/>
              <a:t> 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Penting</a:t>
            </a:r>
            <a:r>
              <a:rPr lang="en-US" dirty="0" smtClean="0"/>
              <a:t> (</a:t>
            </a:r>
            <a:r>
              <a:rPr lang="en-US" dirty="0" err="1" smtClean="0"/>
              <a:t>manfaat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perwasitan</a:t>
            </a:r>
            <a:r>
              <a:rPr lang="en-US" dirty="0" smtClean="0"/>
              <a:t> (</a:t>
            </a:r>
            <a:r>
              <a:rPr lang="en-US" dirty="0" err="1" smtClean="0"/>
              <a:t>arbitrase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persengketaan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;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fi-FI" dirty="0" smtClean="0"/>
              <a:t>putusan lebih sesuai dengan perasaan keadilan pengusaha;</a:t>
            </a:r>
            <a:endParaRPr lang="en-US" dirty="0" smtClean="0"/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perwasitan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s-ES_tradnl" dirty="0" smtClean="0"/>
              <a:t>Indonesia </a:t>
            </a:r>
            <a:r>
              <a:rPr lang="es-ES_tradnl" dirty="0" err="1" smtClean="0"/>
              <a:t>lembaga</a:t>
            </a:r>
            <a:r>
              <a:rPr lang="es-ES_tradnl" dirty="0" smtClean="0"/>
              <a:t> </a:t>
            </a:r>
            <a:r>
              <a:rPr lang="es-ES_tradnl" dirty="0" err="1" smtClean="0"/>
              <a:t>perwasitnya</a:t>
            </a:r>
            <a:r>
              <a:rPr lang="es-ES_tradnl" dirty="0" smtClean="0"/>
              <a:t> </a:t>
            </a:r>
            <a:r>
              <a:rPr lang="es-ES_tradnl" dirty="0" err="1" smtClean="0"/>
              <a:t>dikenal</a:t>
            </a:r>
            <a:r>
              <a:rPr lang="es-ES_tradnl" dirty="0" smtClean="0"/>
              <a:t> </a:t>
            </a:r>
            <a:r>
              <a:rPr lang="es-ES_tradnl" dirty="0" err="1" smtClean="0"/>
              <a:t>dengan</a:t>
            </a:r>
            <a:r>
              <a:rPr lang="es-ES_tradnl" dirty="0" smtClean="0"/>
              <a:t> BANI (</a:t>
            </a:r>
            <a:r>
              <a:rPr lang="es-ES_tradnl" dirty="0" err="1" smtClean="0"/>
              <a:t>Badan</a:t>
            </a:r>
            <a:r>
              <a:rPr lang="es-ES_tradnl" dirty="0" smtClean="0"/>
              <a:t> Arbitrase </a:t>
            </a:r>
            <a:r>
              <a:rPr lang="es-ES_tradnl" dirty="0" err="1" smtClean="0"/>
              <a:t>Nasional</a:t>
            </a:r>
            <a:r>
              <a:rPr lang="es-ES_tradnl" dirty="0" smtClean="0"/>
              <a:t> Indonesia).</a:t>
            </a:r>
            <a:endParaRPr lang="en-US" dirty="0" smtClean="0"/>
          </a:p>
          <a:p>
            <a:pPr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jual</a:t>
            </a:r>
            <a:r>
              <a:rPr lang="en-US" sz="2800" dirty="0" smtClean="0"/>
              <a:t>  </a:t>
            </a:r>
            <a:r>
              <a:rPr lang="en-US" sz="2800" dirty="0" err="1" smtClean="0"/>
              <a:t>beli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?</a:t>
            </a:r>
          </a:p>
          <a:p>
            <a:pPr marL="582930" lvl="0" indent="-514350">
              <a:buFont typeface="+mj-lt"/>
              <a:buAutoNum type="arabicPeriod"/>
            </a:pP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maksudnya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coba</a:t>
            </a:r>
            <a:r>
              <a:rPr lang="en-US" sz="2800" dirty="0" smtClean="0"/>
              <a:t>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?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fi-FI" sz="3200" b="1" dirty="0" smtClean="0"/>
              <a:t>Pengertian Jual beli Perusahaan (Zeylemaker)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Suatu perjanjian jual beli sebagai perbuatan </a:t>
            </a:r>
            <a:r>
              <a:rPr lang="fi-FI" b="1" dirty="0" smtClean="0"/>
              <a:t>perusahaan, </a:t>
            </a:r>
            <a:r>
              <a:rPr lang="fi-FI" b="1" dirty="0" smtClean="0"/>
              <a:t>yakni perbuatan pedagang atau pengusaha lainnya, yang berdasarkan perusahaannya atau jabatannya melakukan perjanjian jual beli.</a:t>
            </a:r>
            <a:endParaRPr lang="en-US" dirty="0" smtClean="0"/>
          </a:p>
          <a:p>
            <a:r>
              <a:rPr lang="fi-FI" b="1" dirty="0" smtClean="0"/>
              <a:t>Jadi jual </a:t>
            </a:r>
            <a:r>
              <a:rPr lang="fi-FI" b="1" dirty="0" smtClean="0"/>
              <a:t>beli perusahaan </a:t>
            </a:r>
            <a:r>
              <a:rPr lang="fi-FI" b="1" dirty="0" smtClean="0"/>
              <a:t>tersebut merupakan </a:t>
            </a:r>
            <a:r>
              <a:rPr lang="fi-FI" b="1" dirty="0" smtClean="0"/>
              <a:t>perjanjian jual beli yang sifatnya khusus.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Sifat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Khusus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Beli</a:t>
            </a:r>
            <a:r>
              <a:rPr lang="en-US" sz="3200" b="1" dirty="0" smtClean="0"/>
              <a:t> Perusahaan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200" b="1" dirty="0" err="1" smtClean="0"/>
              <a:t>Perbuatan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perusahaan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Jual</a:t>
            </a:r>
            <a:r>
              <a:rPr lang="en-US" sz="2200" dirty="0" smtClean="0"/>
              <a:t> </a:t>
            </a:r>
            <a:r>
              <a:rPr lang="en-US" sz="2200" dirty="0" err="1" smtClean="0"/>
              <a:t>beli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perbuatan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Polak</a:t>
            </a:r>
            <a:r>
              <a:rPr lang="en-US" sz="2200" dirty="0" smtClean="0"/>
              <a:t> </a:t>
            </a:r>
            <a:r>
              <a:rPr lang="en-US" sz="2200" dirty="0" err="1" smtClean="0"/>
              <a:t>perbuatan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direncanakan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untung</a:t>
            </a:r>
            <a:r>
              <a:rPr lang="en-US" sz="2200" dirty="0" smtClean="0"/>
              <a:t> </a:t>
            </a:r>
            <a:r>
              <a:rPr lang="en-US" sz="2200" dirty="0" err="1" smtClean="0"/>
              <a:t>ruginya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sesuatunya</a:t>
            </a:r>
            <a:r>
              <a:rPr lang="en-US" sz="2200" dirty="0" smtClean="0"/>
              <a:t> </a:t>
            </a:r>
            <a:r>
              <a:rPr lang="en-US" sz="2200" dirty="0" err="1" smtClean="0"/>
              <a:t>dicatat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pembukuan</a:t>
            </a:r>
            <a:r>
              <a:rPr lang="en-US" sz="2200" dirty="0" smtClean="0"/>
              <a:t>. </a:t>
            </a:r>
            <a:r>
              <a:rPr lang="en-US" sz="2200" dirty="0" err="1" smtClean="0"/>
              <a:t>Jadi</a:t>
            </a:r>
            <a:r>
              <a:rPr lang="en-US" sz="2200" dirty="0" smtClean="0"/>
              <a:t> </a:t>
            </a:r>
            <a:r>
              <a:rPr lang="en-US" sz="2200" dirty="0" err="1" smtClean="0"/>
              <a:t>jual</a:t>
            </a:r>
            <a:r>
              <a:rPr lang="en-US" sz="2200" dirty="0" smtClean="0"/>
              <a:t> </a:t>
            </a:r>
            <a:r>
              <a:rPr lang="en-US" sz="2200" dirty="0" err="1" smtClean="0"/>
              <a:t>beli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konsumen</a:t>
            </a:r>
            <a:r>
              <a:rPr lang="en-US" sz="2200" dirty="0" smtClean="0"/>
              <a:t>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jabatannya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582930" indent="-514350">
              <a:buFont typeface="+mj-lt"/>
              <a:buAutoNum type="arabicPeriod" startAt="2"/>
            </a:pPr>
            <a:r>
              <a:rPr lang="en-US" sz="2200" b="1" dirty="0" smtClean="0"/>
              <a:t>Para </a:t>
            </a:r>
            <a:r>
              <a:rPr lang="en-US" sz="2200" b="1" dirty="0" err="1" smtClean="0"/>
              <a:t>pihak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/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pengusaha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menjalankan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bertempat</a:t>
            </a:r>
            <a:r>
              <a:rPr lang="en-US" sz="2200" dirty="0" smtClean="0"/>
              <a:t> </a:t>
            </a:r>
            <a:r>
              <a:rPr lang="en-US" sz="2200" dirty="0" err="1" smtClean="0"/>
              <a:t>tinggal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 startAt="3"/>
            </a:pPr>
            <a:r>
              <a:rPr lang="en-US" sz="2200" b="1" dirty="0" err="1" smtClean="0"/>
              <a:t>Barang-barang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diperjualbelikan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</a:t>
            </a:r>
            <a:r>
              <a:rPr lang="en-US" sz="2200" dirty="0" err="1" smtClean="0"/>
              <a:t>dagangan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/</a:t>
            </a:r>
            <a:r>
              <a:rPr lang="en-US" sz="2200" dirty="0" err="1" smtClean="0"/>
              <a:t>dikonsumsi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,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dijual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lain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dipergunakan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.</a:t>
            </a:r>
          </a:p>
          <a:p>
            <a:pPr marL="582930" indent="-514350">
              <a:buFont typeface="+mj-lt"/>
              <a:buAutoNum type="arabicPeriod" startAt="4"/>
            </a:pPr>
            <a:r>
              <a:rPr lang="en-US" sz="2200" b="1" dirty="0" err="1" smtClean="0"/>
              <a:t>Pengangkutan</a:t>
            </a:r>
            <a:endParaRPr lang="en-US" sz="2200" b="1" dirty="0" smtClean="0"/>
          </a:p>
          <a:p>
            <a:pPr marL="582930" indent="-51435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diperjualbelikan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sedikit</a:t>
            </a:r>
            <a:r>
              <a:rPr lang="en-US" sz="2200" dirty="0" smtClean="0"/>
              <a:t>,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pengangkutan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penyerahan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pengangkutan</a:t>
            </a:r>
            <a:r>
              <a:rPr lang="en-US" sz="2200" dirty="0" smtClean="0"/>
              <a:t> </a:t>
            </a:r>
            <a:r>
              <a:rPr lang="en-US" sz="2200" dirty="0" err="1" smtClean="0"/>
              <a:t>darat</a:t>
            </a:r>
            <a:r>
              <a:rPr lang="en-US" sz="2200" dirty="0" smtClean="0"/>
              <a:t>. </a:t>
            </a:r>
            <a:r>
              <a:rPr lang="en-US" sz="2200" dirty="0" err="1" smtClean="0"/>
              <a:t>laut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>. (70%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laut</a:t>
            </a:r>
            <a:r>
              <a:rPr lang="en-US" sz="2200" dirty="0" smtClean="0"/>
              <a:t>)</a:t>
            </a:r>
          </a:p>
          <a:p>
            <a:pPr marL="582930" indent="-514350">
              <a:buFont typeface="+mj-lt"/>
              <a:buAutoNum type="arabicPeriod" startAt="5"/>
            </a:pPr>
            <a:r>
              <a:rPr lang="fi-FI" sz="2200" b="1" dirty="0" smtClean="0"/>
              <a:t>Syarat-syarat dalam jual beli </a:t>
            </a:r>
            <a:r>
              <a:rPr lang="fi-FI" sz="2200" b="1" dirty="0" smtClean="0"/>
              <a:t>perusahaan</a:t>
            </a:r>
          </a:p>
          <a:p>
            <a:pPr marL="582930" indent="-514350">
              <a:buNone/>
            </a:pPr>
            <a:r>
              <a:rPr lang="fi-FI" sz="2200" dirty="0" smtClean="0"/>
              <a:t>	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jual</a:t>
            </a:r>
            <a:r>
              <a:rPr lang="en-GB" sz="2200" dirty="0" smtClean="0"/>
              <a:t> </a:t>
            </a:r>
            <a:r>
              <a:rPr lang="en-GB" sz="2200" dirty="0" err="1" smtClean="0"/>
              <a:t>beli</a:t>
            </a:r>
            <a:r>
              <a:rPr lang="en-GB" sz="2200" dirty="0" smtClean="0"/>
              <a:t> </a:t>
            </a:r>
            <a:r>
              <a:rPr lang="en-GB" sz="2200" dirty="0" err="1" smtClean="0"/>
              <a:t>Perdata</a:t>
            </a:r>
            <a:r>
              <a:rPr lang="en-GB" sz="2200" dirty="0" smtClean="0"/>
              <a:t> </a:t>
            </a:r>
            <a:r>
              <a:rPr lang="en-GB" sz="2200" dirty="0" err="1" smtClean="0"/>
              <a:t>diatur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Bab</a:t>
            </a:r>
            <a:r>
              <a:rPr lang="en-GB" sz="2200" dirty="0" smtClean="0"/>
              <a:t> V </a:t>
            </a:r>
            <a:r>
              <a:rPr lang="en-GB" sz="2200" dirty="0" err="1" smtClean="0"/>
              <a:t>Buku</a:t>
            </a:r>
            <a:r>
              <a:rPr lang="en-GB" sz="2200" dirty="0" smtClean="0"/>
              <a:t> III </a:t>
            </a:r>
            <a:r>
              <a:rPr lang="en-GB" sz="2200" dirty="0" err="1" smtClean="0"/>
              <a:t>KUHPer</a:t>
            </a:r>
            <a:r>
              <a:rPr lang="en-GB" sz="2200" dirty="0" smtClean="0"/>
              <a:t>, </a:t>
            </a:r>
            <a:r>
              <a:rPr lang="en-GB" sz="2200" dirty="0" err="1" smtClean="0"/>
              <a:t>berbeda</a:t>
            </a:r>
            <a:r>
              <a:rPr lang="en-GB" sz="2200" dirty="0" smtClean="0"/>
              <a:t> </a:t>
            </a:r>
            <a:r>
              <a:rPr lang="en-GB" sz="2200" dirty="0" err="1" smtClean="0"/>
              <a:t>dengan</a:t>
            </a:r>
            <a:r>
              <a:rPr lang="en-GB" sz="2200" dirty="0" smtClean="0"/>
              <a:t> 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jual</a:t>
            </a:r>
            <a:r>
              <a:rPr lang="en-GB" sz="2200" dirty="0" smtClean="0"/>
              <a:t> </a:t>
            </a:r>
            <a:r>
              <a:rPr lang="en-GB" sz="2200" dirty="0" err="1" smtClean="0"/>
              <a:t>beli</a:t>
            </a:r>
            <a:r>
              <a:rPr lang="en-GB" sz="2200" dirty="0" smtClean="0"/>
              <a:t> </a:t>
            </a:r>
            <a:r>
              <a:rPr lang="en-GB" sz="2200" dirty="0" err="1" smtClean="0"/>
              <a:t>perusahaan</a:t>
            </a:r>
            <a:r>
              <a:rPr lang="en-GB" sz="2200" dirty="0" smtClean="0"/>
              <a:t> </a:t>
            </a:r>
            <a:r>
              <a:rPr lang="en-GB" sz="2200" dirty="0" err="1" smtClean="0"/>
              <a:t>seringkali</a:t>
            </a:r>
            <a:r>
              <a:rPr lang="en-GB" sz="2200" dirty="0" smtClean="0"/>
              <a:t> </a:t>
            </a:r>
            <a:r>
              <a:rPr lang="en-GB" sz="2200" dirty="0" err="1" smtClean="0"/>
              <a:t>disertai</a:t>
            </a:r>
            <a:r>
              <a:rPr lang="en-GB" sz="2200" dirty="0" smtClean="0"/>
              <a:t> </a:t>
            </a:r>
            <a:r>
              <a:rPr lang="en-GB" sz="2200" dirty="0" err="1" smtClean="0"/>
              <a:t>dengan</a:t>
            </a:r>
            <a:r>
              <a:rPr lang="en-GB" sz="2200" dirty="0" smtClean="0"/>
              <a:t> </a:t>
            </a:r>
            <a:r>
              <a:rPr lang="en-GB" sz="2200" dirty="0" err="1" smtClean="0"/>
              <a:t>syarat-syarat</a:t>
            </a:r>
            <a:r>
              <a:rPr lang="en-GB" sz="2200" dirty="0" smtClean="0"/>
              <a:t> </a:t>
            </a:r>
            <a:r>
              <a:rPr lang="en-GB" sz="2200" dirty="0" err="1" smtClean="0"/>
              <a:t>sebagai</a:t>
            </a:r>
            <a:r>
              <a:rPr lang="en-GB" sz="2200" dirty="0" smtClean="0"/>
              <a:t> </a:t>
            </a:r>
            <a:r>
              <a:rPr lang="en-GB" sz="2200" dirty="0" err="1" smtClean="0"/>
              <a:t>berikut</a:t>
            </a:r>
            <a:r>
              <a:rPr lang="en-GB" sz="2200" dirty="0" smtClean="0"/>
              <a:t> : f.a.s. (</a:t>
            </a:r>
            <a:r>
              <a:rPr lang="en-GB" sz="2200" i="1" dirty="0" smtClean="0"/>
              <a:t>Free alongside ship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f.o.b. </a:t>
            </a:r>
            <a:r>
              <a:rPr lang="en-GB" sz="2200" i="1" dirty="0" smtClean="0"/>
              <a:t>(free on board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c.i.f. (</a:t>
            </a:r>
            <a:r>
              <a:rPr lang="en-GB" sz="2200" i="1" dirty="0" smtClean="0"/>
              <a:t>cost insurance and freigh</a:t>
            </a:r>
            <a:r>
              <a:rPr lang="en-GB" sz="2200" dirty="0" smtClean="0"/>
              <a:t>t) </a:t>
            </a:r>
            <a:r>
              <a:rPr lang="en-GB" sz="2200" dirty="0" err="1" smtClean="0"/>
              <a:t>atau</a:t>
            </a:r>
            <a:r>
              <a:rPr lang="en-GB" sz="2200" dirty="0" smtClean="0"/>
              <a:t>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c.f. (</a:t>
            </a:r>
            <a:r>
              <a:rPr lang="en-GB" sz="2200" i="1" dirty="0" smtClean="0"/>
              <a:t>cost and freight</a:t>
            </a:r>
            <a:r>
              <a:rPr lang="en-GB" sz="2200" dirty="0" smtClean="0"/>
              <a:t>), </a:t>
            </a:r>
            <a:r>
              <a:rPr lang="en-GB" sz="2200" dirty="0" err="1" smtClean="0"/>
              <a:t>syarat</a:t>
            </a:r>
            <a:r>
              <a:rPr lang="en-GB" sz="2200" dirty="0" smtClean="0"/>
              <a:t> </a:t>
            </a:r>
            <a:r>
              <a:rPr lang="en-GB" sz="2200" i="1" dirty="0" err="1" smtClean="0"/>
              <a:t>franco</a:t>
            </a:r>
            <a:r>
              <a:rPr lang="en-GB" sz="2200" i="1" dirty="0" smtClean="0"/>
              <a:t>.</a:t>
            </a:r>
            <a:endParaRPr lang="en-GB" sz="2200" dirty="0" smtClean="0"/>
          </a:p>
          <a:p>
            <a:pPr marL="582930" indent="-514350"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 smtClean="0"/>
              <a:t>Terjadinya Jual </a:t>
            </a:r>
            <a:r>
              <a:rPr lang="fi-FI" sz="3600" b="1" dirty="0" smtClean="0"/>
              <a:t>Beli Perusahaan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Psl</a:t>
            </a:r>
            <a:r>
              <a:rPr lang="en-US" dirty="0" smtClean="0"/>
              <a:t>. 1320 </a:t>
            </a:r>
            <a:r>
              <a:rPr lang="en-US" dirty="0" err="1" smtClean="0"/>
              <a:t>dan</a:t>
            </a:r>
            <a:r>
              <a:rPr lang="en-US" dirty="0" smtClean="0"/>
              <a:t> 1338 (1) </a:t>
            </a:r>
            <a:r>
              <a:rPr lang="en-US" dirty="0" err="1" smtClean="0"/>
              <a:t>KUHPer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/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telex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en-US" sz="3200" b="1" dirty="0" err="1" smtClean="0"/>
              <a:t>Artinya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kontrak</a:t>
            </a:r>
            <a:r>
              <a:rPr lang="en-US" sz="3200" b="1" dirty="0" smtClean="0"/>
              <a:t> standard (</a:t>
            </a:r>
            <a:r>
              <a:rPr lang="en-US" sz="3200" b="1" dirty="0" err="1" smtClean="0"/>
              <a:t>kontrak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baku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en-US" b="1" i="1" dirty="0" err="1" smtClean="0"/>
              <a:t>Purwosutjipto</a:t>
            </a:r>
            <a:r>
              <a:rPr lang="en-US" b="1" dirty="0" smtClean="0"/>
              <a:t> = </a:t>
            </a:r>
            <a:r>
              <a:rPr lang="en-US" b="1" dirty="0" err="1" smtClean="0"/>
              <a:t>formulir</a:t>
            </a:r>
            <a:r>
              <a:rPr lang="en-US" b="1" dirty="0" smtClean="0"/>
              <a:t> yang </a:t>
            </a:r>
            <a:r>
              <a:rPr lang="en-US" b="1" dirty="0" err="1" smtClean="0"/>
              <a:t>sudah</a:t>
            </a:r>
            <a:r>
              <a:rPr lang="en-US" b="1" dirty="0" smtClean="0"/>
              <a:t>  </a:t>
            </a:r>
            <a:r>
              <a:rPr lang="en-US" b="1" dirty="0" err="1" smtClean="0"/>
              <a:t>dicetak</a:t>
            </a:r>
            <a:r>
              <a:rPr lang="en-US" b="1" dirty="0" smtClean="0"/>
              <a:t> </a:t>
            </a:r>
            <a:r>
              <a:rPr lang="en-US" b="1" dirty="0" err="1" smtClean="0"/>
              <a:t>rapi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tempat-tempat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, yang </a:t>
            </a:r>
            <a:r>
              <a:rPr lang="en-US" b="1" dirty="0" err="1" smtClean="0"/>
              <a:t>harus</a:t>
            </a:r>
            <a:r>
              <a:rPr lang="en-US" b="1" dirty="0" smtClean="0"/>
              <a:t>  </a:t>
            </a:r>
            <a:r>
              <a:rPr lang="en-US" b="1" dirty="0" err="1" smtClean="0"/>
              <a:t>diisi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pihak-pihak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agar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yang </a:t>
            </a:r>
            <a:r>
              <a:rPr lang="en-US" b="1" dirty="0" err="1" smtClean="0"/>
              <a:t>sempurna</a:t>
            </a:r>
            <a:r>
              <a:rPr lang="en-US" b="1" dirty="0" smtClean="0"/>
              <a:t>.</a:t>
            </a:r>
            <a:endParaRPr lang="en-US" dirty="0" smtClean="0"/>
          </a:p>
          <a:p>
            <a:pPr lvl="0">
              <a:lnSpc>
                <a:spcPct val="110000"/>
              </a:lnSpc>
            </a:pPr>
            <a:r>
              <a:rPr lang="en-US" b="1" i="1" dirty="0" err="1" smtClean="0"/>
              <a:t>Munir</a:t>
            </a:r>
            <a:r>
              <a:rPr lang="en-US" b="1" i="1" dirty="0" smtClean="0"/>
              <a:t> </a:t>
            </a:r>
            <a:r>
              <a:rPr lang="en-US" b="1" i="1" dirty="0" err="1" smtClean="0"/>
              <a:t>Fuady</a:t>
            </a:r>
            <a:r>
              <a:rPr lang="en-US" b="1" i="1" dirty="0" smtClean="0"/>
              <a:t> = 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r>
              <a:rPr lang="en-US" b="1" dirty="0" smtClean="0"/>
              <a:t> yang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mengisi</a:t>
            </a:r>
            <a:r>
              <a:rPr lang="en-US" b="1" dirty="0" smtClean="0"/>
              <a:t> data-data </a:t>
            </a:r>
            <a:r>
              <a:rPr lang="en-US" b="1" dirty="0" err="1" smtClean="0"/>
              <a:t>informatif</a:t>
            </a:r>
            <a:r>
              <a:rPr lang="en-US" b="1" dirty="0" smtClean="0"/>
              <a:t> 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b="1" dirty="0" smtClean="0"/>
              <a:t>,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kesempatan</a:t>
            </a:r>
            <a:r>
              <a:rPr lang="en-US" b="1" dirty="0" smtClean="0"/>
              <a:t> (</a:t>
            </a:r>
            <a:r>
              <a:rPr lang="en-US" b="1" dirty="0" err="1" smtClean="0"/>
              <a:t>sedikit</a:t>
            </a:r>
            <a:r>
              <a:rPr lang="en-US" b="1" dirty="0" smtClean="0"/>
              <a:t>)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negosiasi</a:t>
            </a:r>
            <a:r>
              <a:rPr lang="en-US" b="1" dirty="0" smtClean="0"/>
              <a:t> </a:t>
            </a:r>
            <a:r>
              <a:rPr lang="en-US" b="1" dirty="0" err="1" smtClean="0"/>
              <a:t>klausula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Asas-asas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kontrak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r>
              <a:rPr lang="en-US" dirty="0" smtClean="0"/>
              <a:t> ( Ps. 1320 </a:t>
            </a:r>
            <a:r>
              <a:rPr lang="en-US" dirty="0" err="1" smtClean="0"/>
              <a:t>KUPer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r>
              <a:rPr lang="en-US" dirty="0" smtClean="0"/>
              <a:t> (Ps.1338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(Ps.1338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Asas</a:t>
            </a:r>
            <a:r>
              <a:rPr lang="en-US" sz="3200" dirty="0" smtClean="0"/>
              <a:t> </a:t>
            </a:r>
            <a:r>
              <a:rPr lang="en-US" sz="3200" dirty="0" err="1" smtClean="0"/>
              <a:t>konsensualisme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umumnya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diadakan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formal </a:t>
            </a:r>
            <a:r>
              <a:rPr lang="en-US" sz="3200" dirty="0" err="1" smtClean="0"/>
              <a:t>melainkan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kesepakatan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belah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. </a:t>
            </a:r>
            <a:r>
              <a:rPr lang="en-US" sz="3200" dirty="0" err="1" smtClean="0"/>
              <a:t>Kesepakatan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kehendak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belah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Asas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berkontrak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asas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: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Mengadakan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pun;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,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lisan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558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PENGERTIAN JUAL BELI PERUSAHAAN</vt:lpstr>
      <vt:lpstr>Pengertian Jual beli Perusahaan (Zeylemaker)</vt:lpstr>
      <vt:lpstr>Sifat Khusus Jual Beli Perusahaan</vt:lpstr>
      <vt:lpstr>Slide 4</vt:lpstr>
      <vt:lpstr>Terjadinya Jual Beli Perusahaan </vt:lpstr>
      <vt:lpstr>Artinya kontrak standard (kontrak baku)</vt:lpstr>
      <vt:lpstr>Asas-asas yang digunakan dalam kontrak baku</vt:lpstr>
      <vt:lpstr>Asas konsensualisme</vt:lpstr>
      <vt:lpstr>Asas Kebebasan Berkontrak</vt:lpstr>
      <vt:lpstr>Asas Kekuatan</vt:lpstr>
      <vt:lpstr>Slide 11</vt:lpstr>
      <vt:lpstr>Slide 12</vt:lpstr>
      <vt:lpstr>Hubungan jual beli perusahaan dengan ekspor dan impor </vt:lpstr>
      <vt:lpstr>Slide 14</vt:lpstr>
      <vt:lpstr>Slide 15</vt:lpstr>
      <vt:lpstr>Diskusi kelompok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JUAL BELI PERUSAHAAN</dc:title>
  <dc:creator>User</dc:creator>
  <cp:lastModifiedBy>User</cp:lastModifiedBy>
  <cp:revision>19</cp:revision>
  <dcterms:created xsi:type="dcterms:W3CDTF">2014-09-24T09:47:04Z</dcterms:created>
  <dcterms:modified xsi:type="dcterms:W3CDTF">2014-10-03T05:33:09Z</dcterms:modified>
</cp:coreProperties>
</file>