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E6E6C4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4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BEF67-9573-46D4-B066-4B81E72A2C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7C51-1411-4AC8-A7DD-CC47FC29EC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40215-24FC-4BEC-879F-825BF9633E2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8F90F-E323-484C-B5A0-8D86069F73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B2814-5975-484D-8936-EC506921F84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D016B-FE8A-44E8-A87B-B632F03861F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F7D9-B371-43AC-8257-5A074FBD0AD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85CA-09A7-4117-B2B6-F97C01A84E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D4E47-BD8A-483C-9D4F-4901CD024F6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D58EF-5939-4229-AD8D-3053A003973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76D6C-EF35-4B1D-A399-E18E29EB393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6FE7B6-839B-4AD8-B047-4754952C1B3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sz="3600" b="1" dirty="0" smtClean="0">
                <a:solidFill>
                  <a:srgbClr val="422C16"/>
                </a:solidFill>
              </a:rPr>
              <a:t>SYARAT PEMBAYARAN DALAM JUAL BELI PERUSAHAAN</a:t>
            </a:r>
            <a:endParaRPr lang="en-US" sz="3600" dirty="0">
              <a:solidFill>
                <a:srgbClr val="422C1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422C16"/>
                </a:solidFill>
              </a:rPr>
              <a:t>Hukum</a:t>
            </a:r>
            <a:r>
              <a:rPr lang="en-US" sz="2400" b="1" dirty="0" smtClean="0">
                <a:solidFill>
                  <a:srgbClr val="422C16"/>
                </a:solidFill>
              </a:rPr>
              <a:t> </a:t>
            </a:r>
            <a:r>
              <a:rPr lang="en-US" sz="2400" b="1" dirty="0" err="1" smtClean="0">
                <a:solidFill>
                  <a:srgbClr val="422C16"/>
                </a:solidFill>
              </a:rPr>
              <a:t>Jual</a:t>
            </a:r>
            <a:r>
              <a:rPr lang="en-US" sz="2400" b="1" dirty="0" smtClean="0">
                <a:solidFill>
                  <a:srgbClr val="422C16"/>
                </a:solidFill>
              </a:rPr>
              <a:t> </a:t>
            </a:r>
            <a:r>
              <a:rPr lang="en-US" sz="2400" b="1" dirty="0" err="1" smtClean="0">
                <a:solidFill>
                  <a:srgbClr val="422C16"/>
                </a:solidFill>
              </a:rPr>
              <a:t>Beli</a:t>
            </a:r>
            <a:r>
              <a:rPr lang="en-US" sz="2400" b="1" dirty="0" smtClean="0">
                <a:solidFill>
                  <a:srgbClr val="422C16"/>
                </a:solidFill>
              </a:rPr>
              <a:t> Perusahaan - 04 </a:t>
            </a:r>
            <a:endParaRPr lang="es-ES" sz="2400" b="1" dirty="0" smtClean="0">
              <a:solidFill>
                <a:srgbClr val="422C16"/>
              </a:solidFill>
            </a:endParaRPr>
          </a:p>
          <a:p>
            <a:endParaRPr lang="en-US" sz="2400" dirty="0">
              <a:solidFill>
                <a:srgbClr val="422C1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PERTANYAAN: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Mengapa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BERSEDIA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berarti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terikat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tips: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kuncinya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“Credit”)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menundukkan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Dokumen-2 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yang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Dipersyaratkan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wajib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 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Lading/Airway Bill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Invoice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insurance (polis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inspection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Packing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Credit-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Bill of Lading,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barang-barang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L/C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terutama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sanggup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diperlukan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ke-3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mengamankan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Tapi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membutuhkan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Muka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Payment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sebelum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tercatat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disepakati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seluruh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tambahan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istilah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with order. </a:t>
            </a:r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Biaya-biaya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esensial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penyerahan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bukanlah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</a:t>
            </a:r>
            <a:r>
              <a:rPr lang="en-US" sz="36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dipilih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terdapat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berjalan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</a:t>
            </a:r>
            <a:r>
              <a:rPr lang="en-US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mengandung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mengurangi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penggunaan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Kemudian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6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pemilik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tercantum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memeriksa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spesifikasi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menyatakan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penolakan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cukup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longgar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menyediakan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/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(open account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sebenarnya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pembiayaan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berkewajiban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PENJUAL,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lama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berulang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kali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diminati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mengeluarkan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Perusahaan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DISTRIBUTOR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KOMISIONER.</a:t>
            </a: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Inkaso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Collection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dokumen-dokumen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meneruskan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tertarik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Collecting Bank 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menyampaikan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barang-2nya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disimpan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diterimanya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Jual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Beli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Perusahaan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ekspor-impor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berbagai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diantaranya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 lvl="1"/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Letter of Credit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(L/C)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paling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dewasa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muka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collection / debit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ICC Uniform Rules for Collections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No.522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disingkat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(URC 522)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berkembang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ICC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sejak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1994.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reguler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Terakhir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2007.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INGAT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mengatur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tunduk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Chamber 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(ICC)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syarat-syarat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Chamber of Commerce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(ICC)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dengan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menyepakati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menghubungi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memohon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Berlaku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JANJI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issuing bank (bank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L/C)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BERALIH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lvl="1"/>
            <a:r>
              <a:rPr lang="en-US" sz="2400" b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perikatan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TERPISAH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membayarkan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, </a:t>
            </a:r>
            <a:r>
              <a:rPr lang="en-US" sz="2400" i="1" dirty="0"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biasanya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meminta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bantuan</a:t>
            </a:r>
            <a:r>
              <a:rPr lang="en-US" sz="2400" dirty="0"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korespondennya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di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(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advising bank</a:t>
            </a:r>
            <a:r>
              <a:rPr lang="en-US" sz="2400" dirty="0"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Memberi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tahu</a:t>
            </a:r>
            <a:r>
              <a:rPr lang="en-US" sz="2400" dirty="0">
                <a:latin typeface="+mn-lt"/>
                <a:ea typeface="+mn-ea"/>
                <a:cs typeface="+mn-cs"/>
              </a:rPr>
              <a:t> (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meng</a:t>
            </a:r>
            <a:r>
              <a:rPr lang="en-US" sz="2400" dirty="0">
                <a:latin typeface="+mn-lt"/>
                <a:ea typeface="+mn-ea"/>
                <a:cs typeface="+mn-cs"/>
              </a:rPr>
              <a:t>-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advice</a:t>
            </a:r>
            <a:r>
              <a:rPr lang="en-US" sz="2400" dirty="0"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tentang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tersedianya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Mengumpulkan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dokumen-2 yang </a:t>
            </a:r>
            <a:r>
              <a:rPr lang="en-US" sz="2400" dirty="0" err="1">
                <a:latin typeface="+mn-lt"/>
                <a:ea typeface="+mn-ea"/>
                <a:cs typeface="+mn-cs"/>
              </a:rPr>
              <a:t>harus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diserahkan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sebelum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dia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mengklaim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latin typeface="+mn-lt"/>
                <a:ea typeface="+mn-ea"/>
                <a:cs typeface="+mn-cs"/>
              </a:rPr>
              <a:t> L/C</a:t>
            </a:r>
          </a:p>
          <a:p>
            <a:pPr lvl="1"/>
            <a:r>
              <a:rPr lang="en-US" sz="2400" dirty="0" err="1" smtClean="0">
                <a:latin typeface="+mn-lt"/>
                <a:ea typeface="+mn-ea"/>
                <a:cs typeface="+mn-cs"/>
              </a:rPr>
              <a:t>Mengirimkan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dokumen-2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latin typeface="+mn-lt"/>
                <a:ea typeface="+mn-ea"/>
                <a:cs typeface="+mn-cs"/>
              </a:rPr>
              <a:t>kemudian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membayarkan</a:t>
            </a:r>
            <a:r>
              <a:rPr lang="en-US" sz="2400" dirty="0"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latin typeface="+mn-lt"/>
                <a:ea typeface="+mn-ea"/>
                <a:cs typeface="+mn-cs"/>
              </a:rPr>
              <a:t>bantuan</a:t>
            </a:r>
            <a:r>
              <a:rPr lang="en-US" sz="2400" dirty="0"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latin typeface="+mn-lt"/>
                <a:ea typeface="+mn-ea"/>
                <a:cs typeface="+mn-cs"/>
              </a:rPr>
              <a:t>advising bank</a:t>
            </a:r>
            <a:r>
              <a:rPr lang="en-US" sz="2400" dirty="0"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596</Template>
  <TotalTime>8755</TotalTime>
  <Words>1488</Words>
  <Application>Microsoft Office PowerPoint</Application>
  <PresentationFormat>On-screen Show (4:3)</PresentationFormat>
  <Paragraphs>107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Diseño predeterminado</vt:lpstr>
      <vt:lpstr>SYARAT PEMBAYARAN DALAM JUAL BELI PERUSAHAAN</vt:lpstr>
      <vt:lpstr>Slide 2</vt:lpstr>
      <vt:lpstr>Pembayaran dalam Jual Beli Perusahaan</vt:lpstr>
      <vt:lpstr>INGAT !!!</vt:lpstr>
      <vt:lpstr>LETTER OF CREDIT (L/C)</vt:lpstr>
      <vt:lpstr>Pembayaran dengan L/C</vt:lpstr>
      <vt:lpstr>Slide 7</vt:lpstr>
      <vt:lpstr>Slide 8</vt:lpstr>
      <vt:lpstr>Slide 9</vt:lpstr>
      <vt:lpstr>Slide 10</vt:lpstr>
      <vt:lpstr>Slide 11</vt:lpstr>
      <vt:lpstr>Dokumen-2 yang Dipersyaratkan dalam Letter of Credit</vt:lpstr>
      <vt:lpstr>Slide 13</vt:lpstr>
      <vt:lpstr>Slide 14</vt:lpstr>
      <vt:lpstr>Mengapa Digunakan L/C ?</vt:lpstr>
      <vt:lpstr>Slide 16</vt:lpstr>
      <vt:lpstr>Pembayaran di Muka  (Advance Payment)</vt:lpstr>
      <vt:lpstr>Slide 18</vt:lpstr>
      <vt:lpstr>Slide 19</vt:lpstr>
      <vt:lpstr>Mengapa digunakan Advance Payment</vt:lpstr>
      <vt:lpstr>Pembayaran Kemudian (Open Account)</vt:lpstr>
      <vt:lpstr>Mengapa digunakan Open Account</vt:lpstr>
      <vt:lpstr>Slide 23</vt:lpstr>
      <vt:lpstr>KONSINYASI</vt:lpstr>
      <vt:lpstr>Slide 25</vt:lpstr>
      <vt:lpstr>Mengapa digunakan Konsinyasi</vt:lpstr>
      <vt:lpstr>Inkaso (Collection)</vt:lpstr>
      <vt:lpstr>Slide 28</vt:lpstr>
      <vt:lpstr>Slide 29</vt:lpstr>
      <vt:lpstr>Slide 30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843</cp:revision>
  <dcterms:created xsi:type="dcterms:W3CDTF">2010-05-23T14:28:12Z</dcterms:created>
  <dcterms:modified xsi:type="dcterms:W3CDTF">2014-10-24T03:48:44Z</dcterms:modified>
</cp:coreProperties>
</file>