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FF9E1D"/>
    <a:srgbClr val="D68B1C"/>
    <a:srgbClr val="609600"/>
    <a:srgbClr val="6CA800"/>
    <a:srgbClr val="EE7D00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ctr" rotWithShape="0">
              <a:schemeClr val="tx1">
                <a:alpha val="68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108755"/>
            <a:ext cx="824607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74900"/>
            <a:ext cx="6719018" cy="86883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2" y="1138425"/>
            <a:ext cx="6719018" cy="50392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887115"/>
            <a:ext cx="8246070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LETTER OF CREDIT (L/C)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4" y="5261460"/>
            <a:ext cx="8246071" cy="1374345"/>
          </a:xfrm>
        </p:spPr>
        <p:txBody>
          <a:bodyPr>
            <a:normAutofit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Perusahaan - 05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L/C</a:t>
            </a:r>
          </a:p>
          <a:p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 smtClean="0"/>
          </a:p>
          <a:p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L/C (</a:t>
            </a:r>
            <a:r>
              <a:rPr lang="en-US" dirty="0" err="1" smtClean="0"/>
              <a:t>eksportir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wesel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(</a:t>
            </a:r>
            <a:r>
              <a:rPr lang="en-US" i="1" dirty="0" smtClean="0"/>
              <a:t>Demand/Sight Bill of Exchange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</a:t>
            </a:r>
            <a:r>
              <a:rPr lang="en-US" dirty="0" err="1" smtClean="0"/>
              <a:t>berjangka</a:t>
            </a:r>
            <a:r>
              <a:rPr lang="en-US" dirty="0" smtClean="0"/>
              <a:t> (</a:t>
            </a:r>
            <a:r>
              <a:rPr lang="en-US" i="1" dirty="0" smtClean="0"/>
              <a:t>Time Draft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Long Bill of Exchange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Dokumen-dokumen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rangkapnya</a:t>
            </a:r>
            <a:r>
              <a:rPr lang="en-US" dirty="0" smtClean="0"/>
              <a:t>: </a:t>
            </a:r>
            <a:r>
              <a:rPr lang="en-US" i="1" dirty="0" smtClean="0"/>
              <a:t>duplicate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rangkap</a:t>
            </a:r>
            <a:r>
              <a:rPr lang="en-US" dirty="0" smtClean="0"/>
              <a:t> 2, </a:t>
            </a:r>
            <a:r>
              <a:rPr lang="en-US" i="1" dirty="0" smtClean="0"/>
              <a:t>triplicate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rangkap</a:t>
            </a:r>
            <a:r>
              <a:rPr lang="en-US" dirty="0" smtClean="0"/>
              <a:t> 3, </a:t>
            </a:r>
            <a:r>
              <a:rPr lang="en-US" i="1" dirty="0" err="1" smtClean="0"/>
              <a:t>quadroplicate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rangkap</a:t>
            </a:r>
            <a:r>
              <a:rPr lang="en-US" dirty="0" smtClean="0"/>
              <a:t> 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draft/Bill of </a:t>
            </a:r>
            <a:r>
              <a:rPr lang="en-US" i="1" dirty="0" smtClean="0"/>
              <a:t>Exchange/Receipt </a:t>
            </a:r>
            <a:endParaRPr lang="en-US" dirty="0" smtClean="0"/>
          </a:p>
          <a:p>
            <a:r>
              <a:rPr lang="en-US" i="1" dirty="0" smtClean="0"/>
              <a:t>shipping documents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konosemen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full set of Bill of Lading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faktur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(</a:t>
            </a:r>
            <a:r>
              <a:rPr lang="en-US" i="1" dirty="0" smtClean="0"/>
              <a:t>commercial invoice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i="1" dirty="0" smtClean="0"/>
              <a:t>packing </a:t>
            </a:r>
            <a:r>
              <a:rPr lang="en-US" i="1" dirty="0" smtClean="0"/>
              <a:t>list</a:t>
            </a:r>
            <a:r>
              <a:rPr lang="en-US" dirty="0" smtClean="0"/>
              <a:t> 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pengepakan</a:t>
            </a:r>
            <a:r>
              <a:rPr lang="en-US" dirty="0" smtClean="0"/>
              <a:t>=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i="1" dirty="0" smtClean="0"/>
              <a:t>weight </a:t>
            </a:r>
            <a:r>
              <a:rPr lang="en-US" i="1" dirty="0" smtClean="0"/>
              <a:t>note </a:t>
            </a:r>
            <a:r>
              <a:rPr lang="en-US" dirty="0" smtClean="0"/>
              <a:t>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)</a:t>
            </a:r>
            <a:r>
              <a:rPr lang="en-US" i="1" dirty="0" smtClean="0"/>
              <a:t>		</a:t>
            </a:r>
            <a:endParaRPr lang="en-US" dirty="0" smtClean="0"/>
          </a:p>
          <a:p>
            <a:r>
              <a:rPr lang="en-US" i="1" dirty="0" smtClean="0"/>
              <a:t>measurement </a:t>
            </a:r>
            <a:r>
              <a:rPr lang="en-US" i="1" dirty="0" smtClean="0"/>
              <a:t>list </a:t>
            </a:r>
            <a:r>
              <a:rPr lang="en-US" dirty="0" smtClean="0"/>
              <a:t>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i="1" dirty="0" smtClean="0"/>
              <a:t>insurance </a:t>
            </a:r>
            <a:r>
              <a:rPr lang="en-US" i="1" dirty="0" smtClean="0"/>
              <a:t>certificate </a:t>
            </a:r>
            <a:r>
              <a:rPr lang="en-US" dirty="0" smtClean="0"/>
              <a:t>(polis </a:t>
            </a:r>
            <a:r>
              <a:rPr lang="en-US" dirty="0" err="1" smtClean="0"/>
              <a:t>asuransi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; 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realistis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LETTER OF CREDIT (L/C)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Letter of Credit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bank (bank </a:t>
            </a:r>
            <a:r>
              <a:rPr lang="en-US" dirty="0" err="1" smtClean="0"/>
              <a:t>devisa</a:t>
            </a:r>
            <a:r>
              <a:rPr lang="en-US" dirty="0" smtClean="0"/>
              <a:t>)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(</a:t>
            </a:r>
            <a:r>
              <a:rPr lang="en-US" dirty="0" err="1" smtClean="0"/>
              <a:t>nasabah</a:t>
            </a:r>
            <a:r>
              <a:rPr lang="en-US" dirty="0" smtClean="0"/>
              <a:t>)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partner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wesel-wesel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Selanjutnya</a:t>
            </a:r>
            <a:r>
              <a:rPr lang="en-US" dirty="0" smtClean="0"/>
              <a:t>, bank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menguangkan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yang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(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                        </a:t>
            </a:r>
          </a:p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Kepercayaan</a:t>
            </a:r>
            <a:r>
              <a:rPr lang="en-US" dirty="0" smtClean="0"/>
              <a:t>/Trust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L/C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Exportir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info </a:t>
            </a:r>
            <a:r>
              <a:rPr lang="en-US" dirty="0" err="1" smtClean="0"/>
              <a:t>dari</a:t>
            </a:r>
            <a:r>
              <a:rPr lang="en-US" dirty="0" smtClean="0"/>
              <a:t> bank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 smtClean="0"/>
              <a:t>baginya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dijanjikan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Pembukaan</a:t>
            </a:r>
            <a:r>
              <a:rPr lang="en-US" dirty="0" smtClean="0"/>
              <a:t> L/C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bank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L/C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.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opener</a:t>
            </a:r>
            <a:r>
              <a:rPr lang="en-US" dirty="0" smtClean="0"/>
              <a:t>. Bank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opening bank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issuing bank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Pembukaan</a:t>
            </a:r>
            <a:r>
              <a:rPr lang="en-US" dirty="0" smtClean="0"/>
              <a:t> </a:t>
            </a:r>
            <a:r>
              <a:rPr lang="en-US" dirty="0" smtClean="0"/>
              <a:t>L/C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bank </a:t>
            </a:r>
            <a:r>
              <a:rPr lang="en-US" dirty="0" err="1" smtClean="0"/>
              <a:t>koresponden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Bank </a:t>
            </a:r>
            <a:r>
              <a:rPr lang="en-US" dirty="0" err="1" smtClean="0"/>
              <a:t>koresponden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advising bank,</a:t>
            </a:r>
            <a:r>
              <a:rPr lang="en-US" dirty="0" smtClean="0"/>
              <a:t> </a:t>
            </a:r>
            <a:r>
              <a:rPr lang="en-US" i="1" dirty="0" smtClean="0"/>
              <a:t>notifying bank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negotiating bank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Advising </a:t>
            </a:r>
            <a:r>
              <a:rPr lang="en-US" i="1" dirty="0" smtClean="0"/>
              <a:t>bank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L/C.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beneficiary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L/C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Langkah</a:t>
            </a:r>
            <a:r>
              <a:rPr lang="en-US" dirty="0" smtClean="0"/>
              <a:t>- </a:t>
            </a:r>
            <a:r>
              <a:rPr lang="en-US" dirty="0" err="1" smtClean="0"/>
              <a:t>langkahnya</a:t>
            </a:r>
            <a:r>
              <a:rPr lang="en-US" dirty="0" smtClean="0"/>
              <a:t> </a:t>
            </a:r>
            <a:r>
              <a:rPr lang="en-US" dirty="0" smtClean="0"/>
              <a:t> :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Buyer </a:t>
            </a:r>
            <a:r>
              <a:rPr lang="en-US" dirty="0" err="1" smtClean="0"/>
              <a:t>berinsitif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memesan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Seller </a:t>
            </a:r>
            <a:r>
              <a:rPr lang="en-US" dirty="0" err="1" smtClean="0"/>
              <a:t>meminta</a:t>
            </a:r>
            <a:r>
              <a:rPr lang="en-US" dirty="0" smtClean="0"/>
              <a:t> buyer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L/C,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  “Term and Condition”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advising bank yang </a:t>
            </a:r>
            <a:r>
              <a:rPr lang="en-US" dirty="0" err="1" smtClean="0"/>
              <a:t>ditunjuk</a:t>
            </a:r>
            <a:r>
              <a:rPr lang="en-US" dirty="0" smtClean="0"/>
              <a:t>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Buyer </a:t>
            </a:r>
            <a:r>
              <a:rPr lang="en-US" dirty="0" err="1" smtClean="0"/>
              <a:t>meminta</a:t>
            </a:r>
            <a:r>
              <a:rPr lang="en-US" dirty="0" smtClean="0"/>
              <a:t> bank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rekeningnya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(Issuing Bank)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L/C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“Term and Condition”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advising bank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seller.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71550" lvl="1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 smtClean="0"/>
              <a:t>Issuing Bank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L/C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Advising Bank.    (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copy-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buyer, buyer </a:t>
            </a:r>
            <a:r>
              <a:rPr lang="en-US" dirty="0" err="1" smtClean="0"/>
              <a:t>mengirimkan</a:t>
            </a:r>
            <a:r>
              <a:rPr lang="en-US" dirty="0" smtClean="0"/>
              <a:t> copy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seller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L/C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issuing Bank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correspondent </a:t>
            </a:r>
            <a:r>
              <a:rPr lang="en-US" dirty="0" err="1" smtClean="0"/>
              <a:t>dengan</a:t>
            </a:r>
            <a:r>
              <a:rPr lang="en-US" dirty="0" smtClean="0"/>
              <a:t> Advising Bank, </a:t>
            </a:r>
            <a:r>
              <a:rPr lang="en-US" dirty="0" err="1" smtClean="0"/>
              <a:t>maka</a:t>
            </a:r>
            <a:r>
              <a:rPr lang="en-US" dirty="0" smtClean="0"/>
              <a:t> buyer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Bank Correspondent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 smtClean="0"/>
              <a:t>Advising </a:t>
            </a:r>
            <a:r>
              <a:rPr lang="en-US" dirty="0" smtClean="0"/>
              <a:t>Bank </a:t>
            </a:r>
            <a:r>
              <a:rPr lang="en-US" dirty="0" err="1" smtClean="0"/>
              <a:t>menyampaikan</a:t>
            </a:r>
            <a:r>
              <a:rPr lang="en-US" dirty="0" smtClean="0"/>
              <a:t> L/C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beneficiary (seller).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dipesan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, beneficiary (seller)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dipersyaratkan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 (</a:t>
            </a:r>
            <a:r>
              <a:rPr lang="en-US" dirty="0" err="1" smtClean="0"/>
              <a:t>dokumen</a:t>
            </a:r>
            <a:r>
              <a:rPr lang="en-US" dirty="0" smtClean="0"/>
              <a:t> export).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benef</a:t>
            </a:r>
            <a:r>
              <a:rPr lang="en-US" dirty="0" smtClean="0"/>
              <a:t> </a:t>
            </a:r>
            <a:r>
              <a:rPr lang="en-US" dirty="0" err="1" smtClean="0"/>
              <a:t>iciary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Advising Bank.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71550" lvl="1" indent="-514350">
              <a:lnSpc>
                <a:spcPct val="120000"/>
              </a:lnSpc>
              <a:buFont typeface="+mj-lt"/>
              <a:buAutoNum type="arabicPeriod" startAt="7"/>
            </a:pPr>
            <a:r>
              <a:rPr lang="en-US" dirty="0" smtClean="0"/>
              <a:t>Advising Bank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L/C)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Issuing Bank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beneficiary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memberitahukan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 startAt="7"/>
            </a:pP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Issuing Bank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term and condition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Issuing Bank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beneficiary (seller) </a:t>
            </a:r>
            <a:r>
              <a:rPr lang="en-US" dirty="0" err="1" smtClean="0"/>
              <a:t>melalui</a:t>
            </a:r>
            <a:r>
              <a:rPr lang="en-US" dirty="0" smtClean="0"/>
              <a:t> Advising Bank,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buyer.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issuing bank, </a:t>
            </a:r>
            <a:r>
              <a:rPr lang="en-US" dirty="0" err="1" smtClean="0"/>
              <a:t>pihak</a:t>
            </a:r>
            <a:r>
              <a:rPr lang="en-US" dirty="0" smtClean="0"/>
              <a:t> buyer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custom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 descr="inde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2119" y="1597025"/>
            <a:ext cx="6583888" cy="427513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542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LETTER OF CREDIT (L/C)</vt:lpstr>
      <vt:lpstr>LETTER OF CREDIT (L/C)</vt:lpstr>
      <vt:lpstr>Latar Belakang L/C</vt:lpstr>
      <vt:lpstr>Manfaat L/C bagi Eksportir dan Importir</vt:lpstr>
      <vt:lpstr>Pembukaan L/C </vt:lpstr>
      <vt:lpstr>Bagaimana cara untuk membuka L/C ?</vt:lpstr>
      <vt:lpstr>Slide 7</vt:lpstr>
      <vt:lpstr>Slide 8</vt:lpstr>
      <vt:lpstr>Slide 9</vt:lpstr>
      <vt:lpstr>Persyaratan Pembukaan L/C</vt:lpstr>
      <vt:lpstr>Kelengkapan Dokumen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62</cp:revision>
  <dcterms:created xsi:type="dcterms:W3CDTF">2013-08-21T19:17:07Z</dcterms:created>
  <dcterms:modified xsi:type="dcterms:W3CDTF">2014-10-24T06:06:56Z</dcterms:modified>
</cp:coreProperties>
</file>