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5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4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tx2">
                <a:tint val="45000"/>
                <a:satMod val="400000"/>
              </a:schemeClr>
            </a:duotone>
            <a:lum bright="65000" contrast="21000"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B9EB1-8D24-447A-83DE-E49C98A192D9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41C4-FCC0-4AA1-B512-6F40C6B1E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6934200" cy="838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LEMBAGA KEUANGAN PERBANKAN      DI INDONESIA</a:t>
            </a:r>
            <a:endParaRPr lang="en-US" sz="36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ingkat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Mula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mencatat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dikenalnya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tempo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daratan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Asia Barat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pedagang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Asia,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Afrika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dibawa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penjajahan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jajahannya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Asia,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Afrika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benua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ditelusuri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dikenalnya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penukaran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meja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penukaran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adapula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>
              <a:buFont typeface="Wingdings" pitchFamily="2" charset="2"/>
              <a:buChar char="Ø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Menghimpun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impanan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Giro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tabungan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deposito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Menyalurkan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jasa-jasa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; transfer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beberapa</a:t>
            </a:r>
            <a:r>
              <a:rPr lang="en-US" sz="2300" dirty="0" smtClean="0"/>
              <a:t> </a:t>
            </a:r>
            <a:r>
              <a:rPr lang="en-US" sz="2300" dirty="0" err="1" smtClean="0"/>
              <a:t>jenis</a:t>
            </a:r>
            <a:r>
              <a:rPr lang="en-US" sz="2300" dirty="0" smtClean="0"/>
              <a:t> </a:t>
            </a:r>
            <a:r>
              <a:rPr lang="en-US" sz="2300" dirty="0" err="1"/>
              <a:t>b</a:t>
            </a:r>
            <a:r>
              <a:rPr lang="en-US" sz="2300" dirty="0" err="1" smtClean="0"/>
              <a:t>entuk</a:t>
            </a:r>
            <a:r>
              <a:rPr lang="en-US" sz="2300" dirty="0" smtClean="0"/>
              <a:t> </a:t>
            </a:r>
            <a:r>
              <a:rPr lang="en-US" sz="2300" dirty="0" err="1" smtClean="0"/>
              <a:t>badan</a:t>
            </a:r>
            <a:r>
              <a:rPr lang="en-US" sz="2300" dirty="0" smtClean="0"/>
              <a:t> </a:t>
            </a:r>
            <a:r>
              <a:rPr lang="en-US" sz="2300" dirty="0" err="1" smtClean="0"/>
              <a:t>hukum</a:t>
            </a:r>
            <a:r>
              <a:rPr lang="en-US" sz="2300" dirty="0" smtClean="0"/>
              <a:t> Bank </a:t>
            </a:r>
            <a:r>
              <a:rPr lang="en-US" sz="2300" dirty="0" err="1" smtClean="0"/>
              <a:t>Umum</a:t>
            </a:r>
            <a:r>
              <a:rPr lang="en-US" sz="2300" dirty="0" smtClean="0"/>
              <a:t> </a:t>
            </a:r>
            <a:r>
              <a:rPr lang="en-US" sz="2300" dirty="0" err="1" smtClean="0"/>
              <a:t>Konvensional</a:t>
            </a:r>
            <a:r>
              <a:rPr lang="en-US" sz="2300" dirty="0" smtClean="0"/>
              <a:t>, </a:t>
            </a:r>
            <a:r>
              <a:rPr lang="en-US" sz="2300" dirty="0" err="1" smtClean="0"/>
              <a:t>yaitu</a:t>
            </a:r>
            <a:r>
              <a:rPr lang="en-US" sz="2300" dirty="0" smtClean="0"/>
              <a:t> ;</a:t>
            </a:r>
            <a:endParaRPr lang="en-US" sz="2300" dirty="0"/>
          </a:p>
          <a:p>
            <a:pPr>
              <a:buFont typeface="Wingdings" pitchFamily="2" charset="2"/>
              <a:buChar char="Ø"/>
            </a:pPr>
            <a:r>
              <a:rPr lang="en-US" sz="2300" dirty="0" smtClean="0"/>
              <a:t>Perusahaan Perseroan (</a:t>
            </a:r>
            <a:r>
              <a:rPr lang="en-US" sz="2300" dirty="0" err="1" smtClean="0"/>
              <a:t>Persero</a:t>
            </a:r>
            <a:r>
              <a:rPr lang="en-US" sz="23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300" dirty="0" smtClean="0"/>
              <a:t>Perseroan Daerah (PD)</a:t>
            </a:r>
          </a:p>
          <a:p>
            <a:pPr>
              <a:buFont typeface="Wingdings" pitchFamily="2" charset="2"/>
              <a:buChar char="Ø"/>
            </a:pPr>
            <a:r>
              <a:rPr lang="en-US" sz="2300" dirty="0" err="1" smtClean="0"/>
              <a:t>Koperasi</a:t>
            </a:r>
            <a:endParaRPr lang="en-US" sz="2300" dirty="0"/>
          </a:p>
          <a:p>
            <a:pPr>
              <a:buFont typeface="Wingdings" pitchFamily="2" charset="2"/>
              <a:buChar char="Ø"/>
            </a:pPr>
            <a:r>
              <a:rPr lang="en-US" sz="2300" dirty="0" smtClean="0"/>
              <a:t>Perseroan </a:t>
            </a:r>
            <a:r>
              <a:rPr lang="en-US" sz="2300" dirty="0" err="1" smtClean="0"/>
              <a:t>Terbatas</a:t>
            </a:r>
            <a:r>
              <a:rPr lang="en-US" sz="2300" dirty="0" smtClean="0"/>
              <a:t> (PT).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i="1" u="sng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100" i="1" u="sng" dirty="0" err="1" smtClean="0">
                <a:latin typeface="Times New Roman" pitchFamily="18" charset="0"/>
                <a:cs typeface="Times New Roman" pitchFamily="18" charset="0"/>
              </a:rPr>
              <a:t>.Bank</a:t>
            </a:r>
            <a:r>
              <a:rPr lang="en-US" sz="31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u="sng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31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u="sng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endParaRPr lang="en-US" sz="31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usahanya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Bank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Perkreditan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Rakyat (BPR)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BPR yang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usahanya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kegiatannya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penyimpanan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hukumnya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perseroan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koperasi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Kegiatan-kegiatan</a:t>
            </a:r>
            <a:r>
              <a:rPr lang="en-US" dirty="0" smtClean="0"/>
              <a:t> bank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wadi’ah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Tabungan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wadi’ah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Deposito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berjangka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Menyalurkan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isthishna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ijarah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musyarakah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qardh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2. Bank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Perkreditan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Rakyat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Perkreditan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Rakyat (BPR)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BPR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dipisahkan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BPR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BPR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u="sng" dirty="0" smtClean="0"/>
              <a:t>BPR </a:t>
            </a:r>
            <a:r>
              <a:rPr lang="en-US" sz="2400" u="sng" dirty="0" err="1" smtClean="0"/>
              <a:t>Konvensional</a:t>
            </a:r>
            <a:endParaRPr lang="en-US" sz="2400" u="sng" dirty="0" smtClean="0"/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BPR </a:t>
            </a:r>
            <a:r>
              <a:rPr lang="en-US" sz="2400" dirty="0" err="1" smtClean="0"/>
              <a:t>Konvensional</a:t>
            </a:r>
            <a:r>
              <a:rPr lang="en-US" sz="2400" dirty="0" smtClean="0"/>
              <a:t> ;  </a:t>
            </a:r>
          </a:p>
          <a:p>
            <a:pPr algn="just">
              <a:buNone/>
            </a:pPr>
            <a:r>
              <a:rPr lang="en-US" sz="2400" dirty="0" smtClean="0"/>
              <a:t>a) </a:t>
            </a:r>
            <a:r>
              <a:rPr lang="en-US" sz="2400" dirty="0" err="1" smtClean="0"/>
              <a:t>Menghimpun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deposito</a:t>
            </a:r>
            <a:r>
              <a:rPr lang="en-US" sz="2400" dirty="0" smtClean="0"/>
              <a:t> </a:t>
            </a:r>
            <a:r>
              <a:rPr lang="en-US" sz="2400" dirty="0" err="1" smtClean="0"/>
              <a:t>berjangka</a:t>
            </a:r>
            <a:r>
              <a:rPr lang="en-US" sz="2400" dirty="0" smtClean="0"/>
              <a:t>, </a:t>
            </a:r>
            <a:r>
              <a:rPr lang="en-US" sz="2400" dirty="0" err="1" smtClean="0"/>
              <a:t>tabungan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dipersamakan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;</a:t>
            </a:r>
          </a:p>
          <a:p>
            <a:pPr algn="just">
              <a:buNone/>
            </a:pPr>
            <a:r>
              <a:rPr lang="en-US" sz="2400" dirty="0" smtClean="0"/>
              <a:t>b)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;</a:t>
            </a:r>
          </a:p>
          <a:p>
            <a:pPr algn="just">
              <a:buNone/>
            </a:pPr>
            <a:r>
              <a:rPr lang="en-US" sz="2400" dirty="0" smtClean="0"/>
              <a:t>c) </a:t>
            </a:r>
            <a:r>
              <a:rPr lang="en-US" sz="2400" dirty="0" err="1" smtClean="0"/>
              <a:t>Menempatkan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dananya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Sertifikat</a:t>
            </a:r>
            <a:r>
              <a:rPr lang="en-US" sz="2400" dirty="0" smtClean="0"/>
              <a:t> Bank Indonesia (SBI), </a:t>
            </a:r>
            <a:r>
              <a:rPr lang="en-US" sz="2400" dirty="0" err="1" smtClean="0"/>
              <a:t>deposito</a:t>
            </a:r>
            <a:r>
              <a:rPr lang="en-US" sz="2400" dirty="0" smtClean="0"/>
              <a:t> </a:t>
            </a:r>
            <a:r>
              <a:rPr lang="en-US" sz="2400" dirty="0" err="1" smtClean="0"/>
              <a:t>berjangka</a:t>
            </a:r>
            <a:r>
              <a:rPr lang="en-US" sz="2400" dirty="0" smtClean="0"/>
              <a:t>, </a:t>
            </a:r>
            <a:r>
              <a:rPr lang="en-US" sz="2400" dirty="0" err="1" smtClean="0"/>
              <a:t>sertifikat</a:t>
            </a:r>
            <a:r>
              <a:rPr lang="en-US" sz="2400" dirty="0" smtClean="0"/>
              <a:t> </a:t>
            </a:r>
            <a:r>
              <a:rPr lang="en-US" sz="2400" dirty="0" err="1" smtClean="0"/>
              <a:t>deposito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bank lain.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b. BPR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Usaha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Perkreditan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Rakyat (BPR)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Tabungan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wadi’ah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Deposito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berjangka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wadi’ah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Menyalurkan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murabahah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istishna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ijarah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mudharabah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musyarakah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Bank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non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penghimpunan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penyaluran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penghimpunan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penyaluran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non Bank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menghimpun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menyalurkan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membiayai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1972,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permodalan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perusahaan-perusahaan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Usaha – Usaha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LKBB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lain :</a:t>
            </a:r>
          </a:p>
          <a:p>
            <a:pPr algn="just"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Menghimpun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berharga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patungan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ahli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LKBB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lain :</a:t>
            </a:r>
          </a:p>
          <a:p>
            <a:pPr algn="just"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Memperlancar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barang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terbukanya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lapangan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jenis-jenis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embaga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non bank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lain 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Bursa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Pegadaian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Perusahaan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Usaha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Perusahaan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 Perusahaan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Anjak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f. Modal Ventura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Koperasi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Pinjam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h. Dana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Pensiun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 marL="457200" indent="-457200" fontAlgn="base">
              <a:buNone/>
            </a:pP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a. Bursa </a:t>
            </a:r>
            <a:r>
              <a:rPr lang="en-US" sz="2600" u="sng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600" u="sng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 Modal 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surat-surat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modal :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mengalokasikan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optimal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investor.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diversifikasi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Kelemahan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modal :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menyulitkan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pihak-pihak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spekulatif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merugikan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stabil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terpengaruh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248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100" u="sng" dirty="0" err="1" smtClean="0">
                <a:latin typeface="Times New Roman" pitchFamily="18" charset="0"/>
                <a:cs typeface="Times New Roman" pitchFamily="18" charset="0"/>
              </a:rPr>
              <a:t>Pegadaian</a:t>
            </a:r>
            <a:endParaRPr lang="en-US" sz="31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bergerak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Pegadaian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wajar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menunjang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c.  Perusahaan </a:t>
            </a:r>
            <a:r>
              <a:rPr lang="en-US" sz="3100" u="sng" dirty="0" err="1" smtClean="0">
                <a:latin typeface="Times New Roman" pitchFamily="18" charset="0"/>
                <a:cs typeface="Times New Roman" pitchFamily="18" charset="0"/>
              </a:rPr>
              <a:t>Sewa</a:t>
            </a: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u="sng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angsuran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angsurannya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selesai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lunas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diperjualbelikan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leasing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ditandatangani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fontAlgn="base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d. Perusahaan </a:t>
            </a:r>
            <a:r>
              <a:rPr lang="en-US" sz="2600" u="sng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endParaRPr lang="en-US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Perusahaan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jasa-jasa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penanggulangan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ketidakpastian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pertanggungan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tertanggung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penanggung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; 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penyertaan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lain.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surat-surat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perjalanan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tempo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penukaran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uangnya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dnegan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lain.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penukaran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Pedagang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Money Changer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penitipan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bertambah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peminjaman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disimpan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dipinjamkan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masyarakatyang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membutuhkannya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Jasa-jasa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menyusul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 :      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tempo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ditarik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terhindar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penghasilan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kerusakan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e. Perusahaan </a:t>
            </a:r>
            <a:r>
              <a:rPr lang="en-US" sz="2600" u="sng" dirty="0" err="1" smtClean="0">
                <a:latin typeface="Times New Roman" pitchFamily="18" charset="0"/>
                <a:cs typeface="Times New Roman" pitchFamily="18" charset="0"/>
              </a:rPr>
              <a:t>Anjak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u="sng" dirty="0" err="1" smtClean="0">
                <a:latin typeface="Times New Roman" pitchFamily="18" charset="0"/>
                <a:cs typeface="Times New Roman" pitchFamily="18" charset="0"/>
              </a:rPr>
              <a:t>Piutang</a:t>
            </a:r>
            <a:endParaRPr lang="en-US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smtClean="0"/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Usaha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pengalihan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Kelancaran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customer :</a:t>
            </a: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f. Modal Ventura</a:t>
            </a:r>
          </a:p>
          <a:p>
            <a:pPr fontAlgn="base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Usaha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penyertaan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Modal Ventura :</a:t>
            </a:r>
          </a:p>
          <a:p>
            <a:pPr fontAlgn="base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penyertaan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Keperdulian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modal Ventura.</a:t>
            </a:r>
          </a:p>
          <a:p>
            <a:pPr fontAlgn="base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Kelemahan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ventura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base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selektifnya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ventura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pasangan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ventura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base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Usaha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Pendistribusian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Dana Perusahaan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Menigkat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Likuiditas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Menigkat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3400" u="sng" dirty="0" err="1" smtClean="0">
                <a:latin typeface="Times New Roman" pitchFamily="18" charset="0"/>
                <a:cs typeface="Times New Roman" pitchFamily="18" charset="0"/>
              </a:rPr>
              <a:t>Koperasi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latin typeface="Times New Roman" pitchFamily="18" charset="0"/>
                <a:cs typeface="Times New Roman" pitchFamily="18" charset="0"/>
              </a:rPr>
              <a:t>Simpan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latin typeface="Times New Roman" pitchFamily="18" charset="0"/>
                <a:cs typeface="Times New Roman" pitchFamily="18" charset="0"/>
              </a:rPr>
              <a:t>Pinjam</a:t>
            </a:r>
            <a:endParaRPr lang="en-US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Menghimpun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meminjamkan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kembalikepada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Koperasi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       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  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Wajib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  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Sukarela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Koperasi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Idiil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Struktural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UUD 1945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UU no 25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1992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Mental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kesetiakawanan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kesadaran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      </a:t>
            </a: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   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Angoota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terhindar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rentenir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SHU</a:t>
            </a:r>
          </a:p>
          <a:p>
            <a:pPr>
              <a:buNone/>
            </a:pPr>
            <a:endParaRPr lang="en-US" sz="2600" u="sn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H. Perusahaan Dana </a:t>
            </a:r>
            <a:r>
              <a:rPr lang="en-US" sz="3400" b="1" u="sng" dirty="0" err="1" smtClean="0">
                <a:latin typeface="Times New Roman" pitchFamily="18" charset="0"/>
                <a:cs typeface="Times New Roman" pitchFamily="18" charset="0"/>
              </a:rPr>
              <a:t>Pensiun</a:t>
            </a: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 ( TASPEN 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menjanjikan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pensiun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Perusahaan Dana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Pensiun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dihimpun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iuran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pensiun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Loyalitas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moral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 Rasa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Kompensasi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sehagai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Pengalihan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(assets Transmutation)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Likuiditas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(liquidity)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Alokasi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incon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allocation)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transaction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Pengalihan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(assets Transmutation)</a:t>
            </a:r>
          </a:p>
          <a:p>
            <a:pPr marL="457200" indent="-45720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janji—janji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diartikan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kehutuhan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perninjam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Dana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asset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hanyalah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mengalihkan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memindahkan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peminjam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tempo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penabung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pengalihan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transmutasi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kekayaan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asset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transimutation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Likuiditas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(liquidity)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Likuiditas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kemainpuan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rnemperoleh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sekuritas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sekunder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dimaksudkan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likuiditas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Sekuritas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sekunder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tabungan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deposito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sertifikat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deposito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diterbitkan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likuiditas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3)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(income reallocation)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kenyataannya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asyarakat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penghasilan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menyadari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pensiun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pendapatannya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berkurang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rnenghadapi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menyisihkan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mealokasikan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pendapatannya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persiapan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4)	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(transaction)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Sekuritas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sekunder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diterbitkan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intermediasi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rekening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giro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tabungan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deposito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tabungan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mempermudah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penukaran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unit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sekuritas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sekunder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giro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mempermudah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keuangannya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Perbankan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1967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Pokok-Pokok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dimaksud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dibidang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menyalurkan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menyalurkan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menginvestasikan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keuangan.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bermacam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pensiun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penyimpanan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penyediaan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Bank 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Bank (non bank)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terlebih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Bank</a:t>
            </a:r>
          </a:p>
          <a:p>
            <a:pPr marL="457200" indent="-45720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1998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 November 1998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dimaksud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menghimpun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menyalurkannya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taraf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enis-jenis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Perkreditan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Rakyat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1992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diperbaharui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1998,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dipisahkan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Syariah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a.  Bank </a:t>
            </a:r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endParaRPr lang="en-US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perbankan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operasinya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komersil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(commercial bank).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Usaha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menghimpun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funding,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diputarkan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dijualkan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penghimpunan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penabung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simpanan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debitur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dikenakan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administrasi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E1E1E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480</Words>
  <Application>Microsoft Office PowerPoint</Application>
  <PresentationFormat>On-screen Show (4:3)</PresentationFormat>
  <Paragraphs>195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LEMBAGA KEUANGAN PERBANKAN      DI INDONESIA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KEUANGAN PERBANKAN DI INDONESIA</dc:title>
  <dc:creator>yopi</dc:creator>
  <cp:lastModifiedBy>Irda</cp:lastModifiedBy>
  <cp:revision>48</cp:revision>
  <dcterms:created xsi:type="dcterms:W3CDTF">2012-12-06T07:24:17Z</dcterms:created>
  <dcterms:modified xsi:type="dcterms:W3CDTF">2013-01-04T19:24:45Z</dcterms:modified>
</cp:coreProperties>
</file>