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2556B1-D70E-4F3E-A3E5-756CDCDB73A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491D3D-7325-464C-99C1-3B664B997C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OSSA MEMBRANA SUPRIORIS DAN INFERIORIS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Scapula</a:t>
            </a:r>
          </a:p>
          <a:p>
            <a:r>
              <a:rPr lang="en-US" dirty="0" err="1" smtClean="0"/>
              <a:t>Clavicula</a:t>
            </a:r>
            <a:endParaRPr lang="en-US" dirty="0" smtClean="0"/>
          </a:p>
          <a:p>
            <a:r>
              <a:rPr lang="en-US" dirty="0" err="1" smtClean="0"/>
              <a:t>Humerus</a:t>
            </a:r>
            <a:endParaRPr lang="en-US" dirty="0" smtClean="0"/>
          </a:p>
          <a:p>
            <a:r>
              <a:rPr lang="en-US" dirty="0" smtClean="0"/>
              <a:t>Radius</a:t>
            </a:r>
          </a:p>
          <a:p>
            <a:r>
              <a:rPr lang="en-US" dirty="0" smtClean="0"/>
              <a:t>Ulna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Ossa </a:t>
            </a:r>
            <a:r>
              <a:rPr lang="en-US" dirty="0" err="1" smtClean="0"/>
              <a:t>carpalia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Psiformis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Triquetrum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Hamatum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Capitatum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Trapezoideum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Trapezium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Scapoideum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Hamatum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Ossa </a:t>
            </a:r>
            <a:r>
              <a:rPr lang="en-US" dirty="0" err="1" smtClean="0"/>
              <a:t>Metacarpalia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Ossa </a:t>
            </a:r>
            <a:r>
              <a:rPr lang="en-US" dirty="0" err="1" smtClean="0"/>
              <a:t>Phalangeal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Coxae</a:t>
            </a:r>
            <a:r>
              <a:rPr lang="en-US" dirty="0" smtClean="0"/>
              <a:t> (Ilium, </a:t>
            </a:r>
            <a:r>
              <a:rPr lang="en-US" dirty="0" err="1" smtClean="0"/>
              <a:t>ischium</a:t>
            </a:r>
            <a:r>
              <a:rPr lang="en-US" dirty="0" smtClean="0"/>
              <a:t>, pubis</a:t>
            </a:r>
          </a:p>
          <a:p>
            <a:r>
              <a:rPr lang="en-US" dirty="0" smtClean="0"/>
              <a:t>Femur</a:t>
            </a:r>
          </a:p>
          <a:p>
            <a:r>
              <a:rPr lang="en-US" dirty="0" smtClean="0"/>
              <a:t>Tibia</a:t>
            </a:r>
          </a:p>
          <a:p>
            <a:r>
              <a:rPr lang="en-US" dirty="0" smtClean="0"/>
              <a:t>Fibula</a:t>
            </a:r>
          </a:p>
          <a:p>
            <a:r>
              <a:rPr lang="en-US" dirty="0" err="1" smtClean="0"/>
              <a:t>Patela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Ossa </a:t>
            </a:r>
            <a:r>
              <a:rPr lang="en-US" dirty="0" err="1" smtClean="0"/>
              <a:t>Tarsalia</a:t>
            </a:r>
            <a:endParaRPr lang="en-US" dirty="0" smtClean="0"/>
          </a:p>
          <a:p>
            <a:pPr lvl="1"/>
            <a:r>
              <a:rPr lang="en-US" dirty="0" err="1" smtClean="0"/>
              <a:t>Calcananeus</a:t>
            </a:r>
            <a:endParaRPr lang="en-US" dirty="0" smtClean="0"/>
          </a:p>
          <a:p>
            <a:pPr lvl="1"/>
            <a:r>
              <a:rPr lang="en-US" dirty="0" smtClean="0"/>
              <a:t>Talus</a:t>
            </a:r>
          </a:p>
          <a:p>
            <a:pPr lvl="1"/>
            <a:r>
              <a:rPr lang="en-US" dirty="0" err="1" smtClean="0"/>
              <a:t>Cuboid</a:t>
            </a:r>
            <a:endParaRPr lang="en-US" dirty="0" smtClean="0"/>
          </a:p>
          <a:p>
            <a:pPr lvl="1"/>
            <a:r>
              <a:rPr lang="en-US" dirty="0" err="1" smtClean="0"/>
              <a:t>Naviculare</a:t>
            </a:r>
            <a:endParaRPr lang="en-US" dirty="0" smtClean="0"/>
          </a:p>
          <a:p>
            <a:pPr lvl="1"/>
            <a:r>
              <a:rPr lang="en-US" dirty="0" smtClean="0"/>
              <a:t>Cuneiform 1,2,3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Ossa </a:t>
            </a:r>
            <a:r>
              <a:rPr lang="en-US" dirty="0" err="1" smtClean="0"/>
              <a:t>Metatharsalia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Ossa </a:t>
            </a:r>
            <a:r>
              <a:rPr lang="en-US" dirty="0" err="1" smtClean="0"/>
              <a:t>Phalangeal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Occipitalis</a:t>
            </a:r>
            <a:endParaRPr lang="en-US" dirty="0" smtClean="0"/>
          </a:p>
          <a:p>
            <a:r>
              <a:rPr lang="en-US" dirty="0" err="1" smtClean="0"/>
              <a:t>Temporalis</a:t>
            </a:r>
            <a:endParaRPr lang="en-US" dirty="0" smtClean="0"/>
          </a:p>
          <a:p>
            <a:r>
              <a:rPr lang="en-US" dirty="0" err="1" smtClean="0"/>
              <a:t>Parientalis</a:t>
            </a:r>
            <a:endParaRPr lang="en-US" dirty="0" smtClean="0"/>
          </a:p>
          <a:p>
            <a:r>
              <a:rPr lang="en-US" dirty="0" err="1" smtClean="0"/>
              <a:t>Frontalis</a:t>
            </a:r>
            <a:endParaRPr lang="en-US" dirty="0" smtClean="0"/>
          </a:p>
          <a:p>
            <a:r>
              <a:rPr lang="en-US" dirty="0" err="1" smtClean="0"/>
              <a:t>Mandibularis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Ossa </a:t>
            </a:r>
            <a:r>
              <a:rPr lang="en-US" dirty="0" err="1" smtClean="0"/>
              <a:t>Cervicalis</a:t>
            </a:r>
            <a:r>
              <a:rPr lang="en-US" dirty="0" smtClean="0"/>
              <a:t> (7 </a:t>
            </a:r>
            <a:r>
              <a:rPr lang="en-US" dirty="0" err="1" smtClean="0"/>
              <a:t>buah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Ossa </a:t>
            </a:r>
            <a:r>
              <a:rPr lang="en-US" dirty="0" err="1" smtClean="0"/>
              <a:t>Thoracalis</a:t>
            </a:r>
            <a:r>
              <a:rPr lang="en-US" dirty="0" smtClean="0"/>
              <a:t> (12 </a:t>
            </a:r>
            <a:r>
              <a:rPr lang="en-US" dirty="0" err="1" smtClean="0"/>
              <a:t>buah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Ossa </a:t>
            </a:r>
            <a:r>
              <a:rPr lang="en-US" dirty="0" err="1" smtClean="0"/>
              <a:t>Lumbalis</a:t>
            </a:r>
            <a:r>
              <a:rPr lang="en-US" dirty="0" smtClean="0"/>
              <a:t> (5 </a:t>
            </a:r>
            <a:r>
              <a:rPr lang="en-US" dirty="0" err="1" smtClean="0"/>
              <a:t>buah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Ossa </a:t>
            </a:r>
            <a:r>
              <a:rPr lang="en-US" dirty="0" err="1" smtClean="0"/>
              <a:t>Sarcaralis</a:t>
            </a:r>
            <a:endParaRPr lang="en-US" dirty="0" smtClean="0"/>
          </a:p>
          <a:p>
            <a:r>
              <a:rPr lang="en-US" dirty="0" smtClean="0"/>
              <a:t>Ossa </a:t>
            </a:r>
            <a:r>
              <a:rPr lang="en-US" dirty="0" err="1" smtClean="0"/>
              <a:t>Coccygeus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Tulang</a:t>
            </a:r>
            <a:r>
              <a:rPr lang="en-US" dirty="0" smtClean="0"/>
              <a:t> Cranium </a:t>
            </a:r>
            <a:r>
              <a:rPr lang="en-US" dirty="0" err="1" smtClean="0"/>
              <a:t>dan</a:t>
            </a:r>
            <a:r>
              <a:rPr lang="en-US" dirty="0" smtClean="0"/>
              <a:t> spine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86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OSSA MEMBRANA SUPRIORIS DAN INFERIORIS </vt:lpstr>
      <vt:lpstr>Tulang anggota gerak atas</vt:lpstr>
      <vt:lpstr>Tulang anggota gerak bawah</vt:lpstr>
      <vt:lpstr>Tulang Cranium dan spine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OSSA MEMBRANA SUPRIORIS DAN INFERIORIS </dc:title>
  <dc:creator>INDONUSA</dc:creator>
  <cp:lastModifiedBy>INDONUSA</cp:lastModifiedBy>
  <cp:revision>1</cp:revision>
  <dcterms:created xsi:type="dcterms:W3CDTF">2012-10-12T02:59:08Z</dcterms:created>
  <dcterms:modified xsi:type="dcterms:W3CDTF">2012-10-12T03:04:51Z</dcterms:modified>
</cp:coreProperties>
</file>