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08751-8D4B-4D1A-9CB5-BBE8CFD204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56DBD5-770E-40BE-B3A5-0CA0E22090ED}">
      <dgm:prSet/>
      <dgm:spPr/>
      <dgm:t>
        <a:bodyPr/>
        <a:lstStyle/>
        <a:p>
          <a:pPr rtl="0"/>
          <a:r>
            <a:rPr lang="en-US" dirty="0" err="1" smtClean="0"/>
            <a:t>Pembelahan</a:t>
          </a:r>
          <a:r>
            <a:rPr lang="en-US" dirty="0" smtClean="0"/>
            <a:t> meiosis yang </a:t>
          </a:r>
          <a:r>
            <a:rPr lang="en-US" dirty="0" err="1" smtClean="0"/>
            <a:t>terjadi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telur</a:t>
          </a:r>
          <a:endParaRPr lang="en-US" dirty="0"/>
        </a:p>
      </dgm:t>
    </dgm:pt>
    <dgm:pt modelId="{B9EBD3F3-86EC-4332-9BC3-80E5B4D8BCE4}" type="parTrans" cxnId="{A86E7965-F76D-4386-9964-1B60C2584D60}">
      <dgm:prSet/>
      <dgm:spPr/>
      <dgm:t>
        <a:bodyPr/>
        <a:lstStyle/>
        <a:p>
          <a:endParaRPr lang="en-US"/>
        </a:p>
      </dgm:t>
    </dgm:pt>
    <dgm:pt modelId="{F80AFD9E-414D-4DB8-BC64-A983BA38B6D4}" type="sibTrans" cxnId="{A86E7965-F76D-4386-9964-1B60C2584D60}">
      <dgm:prSet/>
      <dgm:spPr/>
      <dgm:t>
        <a:bodyPr/>
        <a:lstStyle/>
        <a:p>
          <a:endParaRPr lang="en-US"/>
        </a:p>
      </dgm:t>
    </dgm:pt>
    <dgm:pt modelId="{196AE2F1-CF9C-461F-9714-9CA7A22F9D62}">
      <dgm:prSet/>
      <dgm:spPr/>
      <dgm:t>
        <a:bodyPr/>
        <a:lstStyle/>
        <a:p>
          <a:pPr rtl="0"/>
          <a:r>
            <a:rPr lang="en-US" dirty="0" err="1" smtClean="0"/>
            <a:t>Oogenesis</a:t>
          </a:r>
          <a:r>
            <a:rPr lang="en-US" dirty="0" smtClean="0"/>
            <a:t> </a:t>
          </a:r>
          <a:r>
            <a:rPr lang="en-US" dirty="0" err="1" smtClean="0"/>
            <a:t>terjadi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tahapan</a:t>
          </a:r>
          <a:r>
            <a:rPr lang="en-US" dirty="0" smtClean="0"/>
            <a:t> </a:t>
          </a:r>
          <a:r>
            <a:rPr lang="en-US" dirty="0" err="1" smtClean="0"/>
            <a:t>pembelahan</a:t>
          </a:r>
          <a:r>
            <a:rPr lang="en-US" dirty="0" smtClean="0"/>
            <a:t> : </a:t>
          </a:r>
          <a:endParaRPr lang="en-US" dirty="0"/>
        </a:p>
      </dgm:t>
    </dgm:pt>
    <dgm:pt modelId="{CFFC6CD4-9AD2-4DD6-B67D-90163BECCEAB}" type="parTrans" cxnId="{977CDCD0-4D3E-434A-9328-59767B91AF8E}">
      <dgm:prSet/>
      <dgm:spPr/>
      <dgm:t>
        <a:bodyPr/>
        <a:lstStyle/>
        <a:p>
          <a:endParaRPr lang="en-US"/>
        </a:p>
      </dgm:t>
    </dgm:pt>
    <dgm:pt modelId="{3F9419C5-1CF5-472F-9C9B-9434D2308CAD}" type="sibTrans" cxnId="{977CDCD0-4D3E-434A-9328-59767B91AF8E}">
      <dgm:prSet/>
      <dgm:spPr/>
      <dgm:t>
        <a:bodyPr/>
        <a:lstStyle/>
        <a:p>
          <a:endParaRPr lang="en-US"/>
        </a:p>
      </dgm:t>
    </dgm:pt>
    <dgm:pt modelId="{15E21FBB-053C-4253-A0D6-B5C7507C3589}">
      <dgm:prSet/>
      <dgm:spPr/>
      <dgm:t>
        <a:bodyPr/>
        <a:lstStyle/>
        <a:p>
          <a:pPr rtl="0"/>
          <a:r>
            <a:rPr lang="en-US" dirty="0" err="1" smtClean="0"/>
            <a:t>yaitu</a:t>
          </a:r>
          <a:r>
            <a:rPr lang="en-US" dirty="0" smtClean="0"/>
            <a:t> mitosis </a:t>
          </a:r>
          <a:endParaRPr lang="en-US" dirty="0"/>
        </a:p>
      </dgm:t>
    </dgm:pt>
    <dgm:pt modelId="{BB4487EA-23C2-427F-80DB-331654E0A02B}" type="parTrans" cxnId="{B5F39C4C-39CA-45D1-AA03-356BA9BCD073}">
      <dgm:prSet/>
      <dgm:spPr/>
      <dgm:t>
        <a:bodyPr/>
        <a:lstStyle/>
        <a:p>
          <a:endParaRPr lang="en-US"/>
        </a:p>
      </dgm:t>
    </dgm:pt>
    <dgm:pt modelId="{07668996-C908-4916-9A8B-72B9AB963D3D}" type="sibTrans" cxnId="{B5F39C4C-39CA-45D1-AA03-356BA9BCD073}">
      <dgm:prSet/>
      <dgm:spPr/>
      <dgm:t>
        <a:bodyPr/>
        <a:lstStyle/>
        <a:p>
          <a:endParaRPr lang="en-US"/>
        </a:p>
      </dgm:t>
    </dgm:pt>
    <dgm:pt modelId="{A637C011-77BC-4E82-BA67-EF580A981695}">
      <dgm:prSet/>
      <dgm:spPr/>
      <dgm:t>
        <a:bodyPr/>
        <a:lstStyle/>
        <a:p>
          <a:pPr rtl="0"/>
          <a:r>
            <a:rPr lang="en-US" dirty="0" smtClean="0"/>
            <a:t>meiosis I </a:t>
          </a:r>
          <a:r>
            <a:rPr lang="en-US" dirty="0" err="1" smtClean="0"/>
            <a:t>dan</a:t>
          </a:r>
          <a:r>
            <a:rPr lang="en-US" dirty="0" smtClean="0"/>
            <a:t> meiosis II</a:t>
          </a:r>
          <a:endParaRPr lang="en-US" dirty="0"/>
        </a:p>
      </dgm:t>
    </dgm:pt>
    <dgm:pt modelId="{5916C3E0-DA5E-4CBD-9BC8-C399D798CE06}" type="parTrans" cxnId="{287F5C94-EA91-40D5-9D7E-624A621477B7}">
      <dgm:prSet/>
      <dgm:spPr/>
      <dgm:t>
        <a:bodyPr/>
        <a:lstStyle/>
        <a:p>
          <a:endParaRPr lang="en-US"/>
        </a:p>
      </dgm:t>
    </dgm:pt>
    <dgm:pt modelId="{4288F843-7BA9-46D1-8775-C1E5605DD5B6}" type="sibTrans" cxnId="{287F5C94-EA91-40D5-9D7E-624A621477B7}">
      <dgm:prSet/>
      <dgm:spPr/>
      <dgm:t>
        <a:bodyPr/>
        <a:lstStyle/>
        <a:p>
          <a:endParaRPr lang="en-US"/>
        </a:p>
      </dgm:t>
    </dgm:pt>
    <dgm:pt modelId="{66CC4B44-DC65-4CBF-9B1B-B718362B7EF6}">
      <dgm:prSet/>
      <dgm:spPr/>
      <dgm:t>
        <a:bodyPr/>
        <a:lstStyle/>
        <a:p>
          <a:pPr rtl="0"/>
          <a:r>
            <a:rPr lang="en-US" dirty="0" smtClean="0"/>
            <a:t>Mitosis : </a:t>
          </a:r>
          <a:r>
            <a:rPr lang="en-US" dirty="0" err="1" smtClean="0"/>
            <a:t>diferensaiasi</a:t>
          </a:r>
          <a:r>
            <a:rPr lang="en-US" dirty="0" smtClean="0"/>
            <a:t> </a:t>
          </a:r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induk</a:t>
          </a:r>
          <a:r>
            <a:rPr lang="en-US" dirty="0" smtClean="0"/>
            <a:t> (</a:t>
          </a:r>
          <a:r>
            <a:rPr lang="en-US" dirty="0" err="1" smtClean="0"/>
            <a:t>sel</a:t>
          </a:r>
          <a:r>
            <a:rPr lang="en-US" dirty="0" smtClean="0"/>
            <a:t> primordial)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lapisan</a:t>
          </a:r>
          <a:r>
            <a:rPr lang="en-US" dirty="0" smtClean="0"/>
            <a:t> basal </a:t>
          </a:r>
          <a:r>
            <a:rPr lang="en-US" dirty="0" err="1" smtClean="0"/>
            <a:t>kantung</a:t>
          </a:r>
          <a:r>
            <a:rPr lang="en-US" dirty="0" smtClean="0"/>
            <a:t> </a:t>
          </a:r>
          <a:r>
            <a:rPr lang="en-US" dirty="0" err="1" smtClean="0"/>
            <a:t>ovarium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oogonium</a:t>
          </a:r>
          <a:endParaRPr lang="en-US" dirty="0"/>
        </a:p>
      </dgm:t>
    </dgm:pt>
    <dgm:pt modelId="{F137F634-BC06-4D68-9E9D-390D58156857}" type="parTrans" cxnId="{D98593B9-7AE7-42CB-9549-76A43D41396B}">
      <dgm:prSet/>
      <dgm:spPr/>
      <dgm:t>
        <a:bodyPr/>
        <a:lstStyle/>
        <a:p>
          <a:endParaRPr lang="en-US"/>
        </a:p>
      </dgm:t>
    </dgm:pt>
    <dgm:pt modelId="{615AA26E-EA33-4671-B080-D52F01B19EFD}" type="sibTrans" cxnId="{D98593B9-7AE7-42CB-9549-76A43D41396B}">
      <dgm:prSet/>
      <dgm:spPr/>
      <dgm:t>
        <a:bodyPr/>
        <a:lstStyle/>
        <a:p>
          <a:endParaRPr lang="en-US"/>
        </a:p>
      </dgm:t>
    </dgm:pt>
    <dgm:pt modelId="{5C3D2812-C9D0-4F7D-AE24-9352B8E87D6E}" type="pres">
      <dgm:prSet presAssocID="{F6A08751-8D4B-4D1A-9CB5-BBE8CFD20441}" presName="CompostProcess" presStyleCnt="0">
        <dgm:presLayoutVars>
          <dgm:dir/>
          <dgm:resizeHandles val="exact"/>
        </dgm:presLayoutVars>
      </dgm:prSet>
      <dgm:spPr/>
    </dgm:pt>
    <dgm:pt modelId="{AD2749FE-BB0E-480B-9E6C-256BBE47E733}" type="pres">
      <dgm:prSet presAssocID="{F6A08751-8D4B-4D1A-9CB5-BBE8CFD20441}" presName="arrow" presStyleLbl="bgShp" presStyleIdx="0" presStyleCnt="1"/>
      <dgm:spPr/>
    </dgm:pt>
    <dgm:pt modelId="{0E1CF4D8-3A98-4576-BC79-7F48289284FE}" type="pres">
      <dgm:prSet presAssocID="{F6A08751-8D4B-4D1A-9CB5-BBE8CFD20441}" presName="linearProcess" presStyleCnt="0"/>
      <dgm:spPr/>
    </dgm:pt>
    <dgm:pt modelId="{0868F7F7-2E63-43BC-A33F-C3BBF3D4F1C7}" type="pres">
      <dgm:prSet presAssocID="{9256DBD5-770E-40BE-B3A5-0CA0E22090ED}" presName="textNode" presStyleLbl="node1" presStyleIdx="0" presStyleCnt="3">
        <dgm:presLayoutVars>
          <dgm:bulletEnabled val="1"/>
        </dgm:presLayoutVars>
      </dgm:prSet>
      <dgm:spPr/>
    </dgm:pt>
    <dgm:pt modelId="{FD41A56F-E4F1-4152-89CA-E4C779A08D16}" type="pres">
      <dgm:prSet presAssocID="{F80AFD9E-414D-4DB8-BC64-A983BA38B6D4}" presName="sibTrans" presStyleCnt="0"/>
      <dgm:spPr/>
    </dgm:pt>
    <dgm:pt modelId="{7F6E8705-C63E-4067-9CA6-F9284B835127}" type="pres">
      <dgm:prSet presAssocID="{196AE2F1-CF9C-461F-9714-9CA7A22F9D62}" presName="textNode" presStyleLbl="node1" presStyleIdx="1" presStyleCnt="3">
        <dgm:presLayoutVars>
          <dgm:bulletEnabled val="1"/>
        </dgm:presLayoutVars>
      </dgm:prSet>
      <dgm:spPr/>
    </dgm:pt>
    <dgm:pt modelId="{FD09E633-5574-4CCD-9040-4CE437E2F888}" type="pres">
      <dgm:prSet presAssocID="{3F9419C5-1CF5-472F-9C9B-9434D2308CAD}" presName="sibTrans" presStyleCnt="0"/>
      <dgm:spPr/>
    </dgm:pt>
    <dgm:pt modelId="{B18CC95F-F40E-4377-9597-10536D0005D7}" type="pres">
      <dgm:prSet presAssocID="{66CC4B44-DC65-4CBF-9B1B-B718362B7EF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98593B9-7AE7-42CB-9549-76A43D41396B}" srcId="{F6A08751-8D4B-4D1A-9CB5-BBE8CFD20441}" destId="{66CC4B44-DC65-4CBF-9B1B-B718362B7EF6}" srcOrd="2" destOrd="0" parTransId="{F137F634-BC06-4D68-9E9D-390D58156857}" sibTransId="{615AA26E-EA33-4671-B080-D52F01B19EFD}"/>
    <dgm:cxn modelId="{70E769AB-2648-4573-A060-641DC62139D7}" type="presOf" srcId="{F6A08751-8D4B-4D1A-9CB5-BBE8CFD20441}" destId="{5C3D2812-C9D0-4F7D-AE24-9352B8E87D6E}" srcOrd="0" destOrd="0" presId="urn:microsoft.com/office/officeart/2005/8/layout/hProcess9"/>
    <dgm:cxn modelId="{287F5C94-EA91-40D5-9D7E-624A621477B7}" srcId="{196AE2F1-CF9C-461F-9714-9CA7A22F9D62}" destId="{A637C011-77BC-4E82-BA67-EF580A981695}" srcOrd="1" destOrd="0" parTransId="{5916C3E0-DA5E-4CBD-9BC8-C399D798CE06}" sibTransId="{4288F843-7BA9-46D1-8775-C1E5605DD5B6}"/>
    <dgm:cxn modelId="{B5F39C4C-39CA-45D1-AA03-356BA9BCD073}" srcId="{196AE2F1-CF9C-461F-9714-9CA7A22F9D62}" destId="{15E21FBB-053C-4253-A0D6-B5C7507C3589}" srcOrd="0" destOrd="0" parTransId="{BB4487EA-23C2-427F-80DB-331654E0A02B}" sibTransId="{07668996-C908-4916-9A8B-72B9AB963D3D}"/>
    <dgm:cxn modelId="{A86E7965-F76D-4386-9964-1B60C2584D60}" srcId="{F6A08751-8D4B-4D1A-9CB5-BBE8CFD20441}" destId="{9256DBD5-770E-40BE-B3A5-0CA0E22090ED}" srcOrd="0" destOrd="0" parTransId="{B9EBD3F3-86EC-4332-9BC3-80E5B4D8BCE4}" sibTransId="{F80AFD9E-414D-4DB8-BC64-A983BA38B6D4}"/>
    <dgm:cxn modelId="{059F06C5-E663-45A9-A8A1-A0CB4987E175}" type="presOf" srcId="{15E21FBB-053C-4253-A0D6-B5C7507C3589}" destId="{7F6E8705-C63E-4067-9CA6-F9284B835127}" srcOrd="0" destOrd="1" presId="urn:microsoft.com/office/officeart/2005/8/layout/hProcess9"/>
    <dgm:cxn modelId="{42426B8E-8DCC-41FB-B10E-EC4679E52BBC}" type="presOf" srcId="{196AE2F1-CF9C-461F-9714-9CA7A22F9D62}" destId="{7F6E8705-C63E-4067-9CA6-F9284B835127}" srcOrd="0" destOrd="0" presId="urn:microsoft.com/office/officeart/2005/8/layout/hProcess9"/>
    <dgm:cxn modelId="{9A9BD395-2C75-4F48-B1C9-354744C46C88}" type="presOf" srcId="{9256DBD5-770E-40BE-B3A5-0CA0E22090ED}" destId="{0868F7F7-2E63-43BC-A33F-C3BBF3D4F1C7}" srcOrd="0" destOrd="0" presId="urn:microsoft.com/office/officeart/2005/8/layout/hProcess9"/>
    <dgm:cxn modelId="{977CDCD0-4D3E-434A-9328-59767B91AF8E}" srcId="{F6A08751-8D4B-4D1A-9CB5-BBE8CFD20441}" destId="{196AE2F1-CF9C-461F-9714-9CA7A22F9D62}" srcOrd="1" destOrd="0" parTransId="{CFFC6CD4-9AD2-4DD6-B67D-90163BECCEAB}" sibTransId="{3F9419C5-1CF5-472F-9C9B-9434D2308CAD}"/>
    <dgm:cxn modelId="{ABFC62C4-DC5E-4AB2-99FA-D6CC8783CBE9}" type="presOf" srcId="{A637C011-77BC-4E82-BA67-EF580A981695}" destId="{7F6E8705-C63E-4067-9CA6-F9284B835127}" srcOrd="0" destOrd="2" presId="urn:microsoft.com/office/officeart/2005/8/layout/hProcess9"/>
    <dgm:cxn modelId="{21010670-1EA0-4395-98DF-8AC8AAC9A79D}" type="presOf" srcId="{66CC4B44-DC65-4CBF-9B1B-B718362B7EF6}" destId="{B18CC95F-F40E-4377-9597-10536D0005D7}" srcOrd="0" destOrd="0" presId="urn:microsoft.com/office/officeart/2005/8/layout/hProcess9"/>
    <dgm:cxn modelId="{64D115AA-9063-4FCF-815A-F79C3B85CCA8}" type="presParOf" srcId="{5C3D2812-C9D0-4F7D-AE24-9352B8E87D6E}" destId="{AD2749FE-BB0E-480B-9E6C-256BBE47E733}" srcOrd="0" destOrd="0" presId="urn:microsoft.com/office/officeart/2005/8/layout/hProcess9"/>
    <dgm:cxn modelId="{30BDEF0B-433D-412B-BEC8-89486DC6C3D3}" type="presParOf" srcId="{5C3D2812-C9D0-4F7D-AE24-9352B8E87D6E}" destId="{0E1CF4D8-3A98-4576-BC79-7F48289284FE}" srcOrd="1" destOrd="0" presId="urn:microsoft.com/office/officeart/2005/8/layout/hProcess9"/>
    <dgm:cxn modelId="{09C534EF-7A06-43F4-81B1-FCD5BE9B9382}" type="presParOf" srcId="{0E1CF4D8-3A98-4576-BC79-7F48289284FE}" destId="{0868F7F7-2E63-43BC-A33F-C3BBF3D4F1C7}" srcOrd="0" destOrd="0" presId="urn:microsoft.com/office/officeart/2005/8/layout/hProcess9"/>
    <dgm:cxn modelId="{38D88170-5127-470A-9079-30FE08AD7072}" type="presParOf" srcId="{0E1CF4D8-3A98-4576-BC79-7F48289284FE}" destId="{FD41A56F-E4F1-4152-89CA-E4C779A08D16}" srcOrd="1" destOrd="0" presId="urn:microsoft.com/office/officeart/2005/8/layout/hProcess9"/>
    <dgm:cxn modelId="{2BFDDF8B-74E0-46DC-8B10-D383E5C76825}" type="presParOf" srcId="{0E1CF4D8-3A98-4576-BC79-7F48289284FE}" destId="{7F6E8705-C63E-4067-9CA6-F9284B835127}" srcOrd="2" destOrd="0" presId="urn:microsoft.com/office/officeart/2005/8/layout/hProcess9"/>
    <dgm:cxn modelId="{25A4F869-C645-436B-9C83-3EEC8836EEA6}" type="presParOf" srcId="{0E1CF4D8-3A98-4576-BC79-7F48289284FE}" destId="{FD09E633-5574-4CCD-9040-4CE437E2F888}" srcOrd="3" destOrd="0" presId="urn:microsoft.com/office/officeart/2005/8/layout/hProcess9"/>
    <dgm:cxn modelId="{F87ADAB8-5F70-484C-AD5B-635FF04055B5}" type="presParOf" srcId="{0E1CF4D8-3A98-4576-BC79-7F48289284FE}" destId="{B18CC95F-F40E-4377-9597-10536D0005D7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B71E9-04C4-4F37-A1E4-B597D262B6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17ADDC-893B-4F84-87F2-95F182B08ADD}">
      <dgm:prSet/>
      <dgm:spPr/>
      <dgm:t>
        <a:bodyPr/>
        <a:lstStyle/>
        <a:p>
          <a:pPr rtl="0"/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oogonium</a:t>
          </a:r>
          <a:r>
            <a:rPr lang="en-US" dirty="0" smtClean="0"/>
            <a:t> </a:t>
          </a:r>
          <a:r>
            <a:rPr lang="en-US" dirty="0" err="1" smtClean="0"/>
            <a:t>berdiferensiasi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oosit</a:t>
          </a:r>
          <a:r>
            <a:rPr lang="en-US" dirty="0" smtClean="0"/>
            <a:t> primer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berhenti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wanita</a:t>
          </a:r>
          <a:r>
            <a:rPr lang="en-US" dirty="0" smtClean="0"/>
            <a:t> </a:t>
          </a:r>
          <a:r>
            <a:rPr lang="en-US" dirty="0" err="1" smtClean="0"/>
            <a:t>mengalami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akil</a:t>
          </a:r>
          <a:r>
            <a:rPr lang="en-US" dirty="0" smtClean="0"/>
            <a:t> </a:t>
          </a:r>
          <a:r>
            <a:rPr lang="en-US" dirty="0" err="1" smtClean="0"/>
            <a:t>baligh</a:t>
          </a:r>
          <a:endParaRPr lang="en-US" dirty="0"/>
        </a:p>
      </dgm:t>
    </dgm:pt>
    <dgm:pt modelId="{50F71930-BBC2-4B2F-AF01-9365672EC4A8}" type="parTrans" cxnId="{E349ECD6-E39C-4465-9D9D-91843B44148D}">
      <dgm:prSet/>
      <dgm:spPr/>
      <dgm:t>
        <a:bodyPr/>
        <a:lstStyle/>
        <a:p>
          <a:endParaRPr lang="en-US"/>
        </a:p>
      </dgm:t>
    </dgm:pt>
    <dgm:pt modelId="{033E6D7D-0D62-49F4-A5AD-50C6319A23CA}" type="sibTrans" cxnId="{E349ECD6-E39C-4465-9D9D-91843B44148D}">
      <dgm:prSet/>
      <dgm:spPr/>
      <dgm:t>
        <a:bodyPr/>
        <a:lstStyle/>
        <a:p>
          <a:endParaRPr lang="en-US"/>
        </a:p>
      </dgm:t>
    </dgm:pt>
    <dgm:pt modelId="{7E97A7DF-09E6-438F-A704-74EDA8C11B78}">
      <dgm:prSet/>
      <dgm:spPr/>
      <dgm:t>
        <a:bodyPr/>
        <a:lstStyle/>
        <a:p>
          <a:pPr rtl="0"/>
          <a:r>
            <a:rPr lang="en-US" dirty="0" err="1" smtClean="0"/>
            <a:t>hormon</a:t>
          </a:r>
          <a:r>
            <a:rPr lang="en-US" dirty="0" smtClean="0"/>
            <a:t> FSH (</a:t>
          </a:r>
          <a:r>
            <a:rPr lang="en-US" dirty="0" err="1" smtClean="0"/>
            <a:t>folicle</a:t>
          </a:r>
          <a:r>
            <a:rPr lang="en-US" dirty="0" smtClean="0"/>
            <a:t> stimulating </a:t>
          </a:r>
          <a:r>
            <a:rPr lang="en-US" dirty="0" err="1" smtClean="0"/>
            <a:t>hormon</a:t>
          </a:r>
          <a:r>
            <a:rPr lang="en-US" dirty="0" smtClean="0"/>
            <a:t>) </a:t>
          </a:r>
          <a:r>
            <a:rPr lang="en-US" dirty="0" err="1" smtClean="0"/>
            <a:t>dan</a:t>
          </a:r>
          <a:r>
            <a:rPr lang="en-US" dirty="0" smtClean="0"/>
            <a:t>  </a:t>
          </a:r>
          <a:r>
            <a:rPr lang="en-US" dirty="0" err="1" smtClean="0"/>
            <a:t>hormon</a:t>
          </a:r>
          <a:r>
            <a:rPr lang="en-US" dirty="0" smtClean="0"/>
            <a:t> LH (luteinizing </a:t>
          </a:r>
          <a:r>
            <a:rPr lang="en-US" dirty="0" err="1" smtClean="0"/>
            <a:t>hormon</a:t>
          </a:r>
          <a:r>
            <a:rPr lang="en-US" dirty="0" smtClean="0"/>
            <a:t>) </a:t>
          </a:r>
          <a:r>
            <a:rPr lang="en-US" dirty="0" err="1" smtClean="0"/>
            <a:t>dihasilkan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hipofisis</a:t>
          </a:r>
          <a:r>
            <a:rPr lang="en-US" dirty="0" smtClean="0"/>
            <a:t> anterior → </a:t>
          </a:r>
          <a:r>
            <a:rPr lang="en-US" dirty="0" err="1" smtClean="0"/>
            <a:t>menstimulasi</a:t>
          </a:r>
          <a:r>
            <a:rPr lang="en-US" dirty="0" smtClean="0"/>
            <a:t> </a:t>
          </a:r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oosit</a:t>
          </a:r>
          <a:r>
            <a:rPr lang="en-US" dirty="0" smtClean="0"/>
            <a:t> primer </a:t>
          </a:r>
          <a:r>
            <a:rPr lang="en-US" dirty="0" err="1" smtClean="0"/>
            <a:t>melanjutkan</a:t>
          </a:r>
          <a:r>
            <a:rPr lang="en-US" dirty="0" smtClean="0"/>
            <a:t> </a:t>
          </a:r>
          <a:r>
            <a:rPr lang="en-US" dirty="0" err="1" smtClean="0"/>
            <a:t>pembelahan</a:t>
          </a:r>
          <a:r>
            <a:rPr lang="en-US" dirty="0" smtClean="0"/>
            <a:t> meiosis,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tanda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dewasanya</a:t>
          </a:r>
          <a:r>
            <a:rPr lang="en-US" dirty="0" smtClean="0"/>
            <a:t> </a:t>
          </a:r>
          <a:r>
            <a:rPr lang="en-US" dirty="0" err="1" smtClean="0"/>
            <a:t>seorang</a:t>
          </a:r>
          <a:r>
            <a:rPr lang="en-US" dirty="0" smtClean="0"/>
            <a:t> </a:t>
          </a:r>
          <a:r>
            <a:rPr lang="en-US" dirty="0" err="1" smtClean="0"/>
            <a:t>wanita</a:t>
          </a:r>
          <a:r>
            <a:rPr lang="en-US" dirty="0" smtClean="0"/>
            <a:t>.  </a:t>
          </a:r>
          <a:r>
            <a:rPr lang="en-US" dirty="0" err="1" smtClean="0"/>
            <a:t>Sel</a:t>
          </a:r>
          <a:r>
            <a:rPr lang="en-US" dirty="0" smtClean="0"/>
            <a:t> </a:t>
          </a:r>
          <a:r>
            <a:rPr lang="en-US" dirty="0" err="1" smtClean="0"/>
            <a:t>oosit</a:t>
          </a:r>
          <a:r>
            <a:rPr lang="en-US" dirty="0" smtClean="0"/>
            <a:t> primer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kromosom</a:t>
          </a:r>
          <a:r>
            <a:rPr lang="en-US" dirty="0" smtClean="0"/>
            <a:t> </a:t>
          </a:r>
          <a:r>
            <a:rPr lang="en-US" dirty="0" err="1" smtClean="0"/>
            <a:t>diplod</a:t>
          </a:r>
          <a:r>
            <a:rPr lang="en-US" dirty="0" smtClean="0"/>
            <a:t> (2n).</a:t>
          </a:r>
          <a:endParaRPr lang="en-US" dirty="0"/>
        </a:p>
      </dgm:t>
    </dgm:pt>
    <dgm:pt modelId="{BCA3D6D2-7FC1-4A80-9023-A9C248DC0E5D}" type="parTrans" cxnId="{65AD49C2-5511-4326-9DA7-EFC5538B8D10}">
      <dgm:prSet/>
      <dgm:spPr/>
      <dgm:t>
        <a:bodyPr/>
        <a:lstStyle/>
        <a:p>
          <a:endParaRPr lang="en-US"/>
        </a:p>
      </dgm:t>
    </dgm:pt>
    <dgm:pt modelId="{50130F87-2FC2-46BA-92D1-CCD83758E09A}" type="sibTrans" cxnId="{65AD49C2-5511-4326-9DA7-EFC5538B8D10}">
      <dgm:prSet/>
      <dgm:spPr/>
      <dgm:t>
        <a:bodyPr/>
        <a:lstStyle/>
        <a:p>
          <a:endParaRPr lang="en-US"/>
        </a:p>
      </dgm:t>
    </dgm:pt>
    <dgm:pt modelId="{3B25897B-E8E5-405B-A036-7EEB7D68F9FB}" type="pres">
      <dgm:prSet presAssocID="{B01B71E9-04C4-4F37-A1E4-B597D262B68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A24396C-C0FB-4570-9CC7-242102B880B0}" type="pres">
      <dgm:prSet presAssocID="{5517ADDC-893B-4F84-87F2-95F182B08ADD}" presName="horFlow" presStyleCnt="0"/>
      <dgm:spPr/>
    </dgm:pt>
    <dgm:pt modelId="{76F97D79-3BBC-4699-A558-3B522F5A0AD4}" type="pres">
      <dgm:prSet presAssocID="{5517ADDC-893B-4F84-87F2-95F182B08ADD}" presName="bigChev" presStyleLbl="node1" presStyleIdx="0" presStyleCnt="2" custScaleX="109052"/>
      <dgm:spPr/>
    </dgm:pt>
    <dgm:pt modelId="{6AC1C948-96FB-4E30-A8E3-82BDD01D1AD7}" type="pres">
      <dgm:prSet presAssocID="{5517ADDC-893B-4F84-87F2-95F182B08ADD}" presName="vSp" presStyleCnt="0"/>
      <dgm:spPr/>
    </dgm:pt>
    <dgm:pt modelId="{014F8BD8-AE0B-4BB3-9953-1401ED869678}" type="pres">
      <dgm:prSet presAssocID="{7E97A7DF-09E6-438F-A704-74EDA8C11B78}" presName="horFlow" presStyleCnt="0"/>
      <dgm:spPr/>
    </dgm:pt>
    <dgm:pt modelId="{7A483418-C18A-48D4-A383-433CF5735EDC}" type="pres">
      <dgm:prSet presAssocID="{7E97A7DF-09E6-438F-A704-74EDA8C11B78}" presName="bigChev" presStyleLbl="node1" presStyleIdx="1" presStyleCnt="2" custScaleX="109052" custScaleY="108904"/>
      <dgm:spPr/>
    </dgm:pt>
  </dgm:ptLst>
  <dgm:cxnLst>
    <dgm:cxn modelId="{E349ECD6-E39C-4465-9D9D-91843B44148D}" srcId="{B01B71E9-04C4-4F37-A1E4-B597D262B687}" destId="{5517ADDC-893B-4F84-87F2-95F182B08ADD}" srcOrd="0" destOrd="0" parTransId="{50F71930-BBC2-4B2F-AF01-9365672EC4A8}" sibTransId="{033E6D7D-0D62-49F4-A5AD-50C6319A23CA}"/>
    <dgm:cxn modelId="{65AD49C2-5511-4326-9DA7-EFC5538B8D10}" srcId="{B01B71E9-04C4-4F37-A1E4-B597D262B687}" destId="{7E97A7DF-09E6-438F-A704-74EDA8C11B78}" srcOrd="1" destOrd="0" parTransId="{BCA3D6D2-7FC1-4A80-9023-A9C248DC0E5D}" sibTransId="{50130F87-2FC2-46BA-92D1-CCD83758E09A}"/>
    <dgm:cxn modelId="{DE80DCFF-CB8A-44E1-B0DE-6888D719B9E1}" type="presOf" srcId="{5517ADDC-893B-4F84-87F2-95F182B08ADD}" destId="{76F97D79-3BBC-4699-A558-3B522F5A0AD4}" srcOrd="0" destOrd="0" presId="urn:microsoft.com/office/officeart/2005/8/layout/lProcess3"/>
    <dgm:cxn modelId="{18EE1990-90D9-4D8A-B05C-C0A949DB4BCA}" type="presOf" srcId="{7E97A7DF-09E6-438F-A704-74EDA8C11B78}" destId="{7A483418-C18A-48D4-A383-433CF5735EDC}" srcOrd="0" destOrd="0" presId="urn:microsoft.com/office/officeart/2005/8/layout/lProcess3"/>
    <dgm:cxn modelId="{C425D2FD-0453-4420-8FFB-56D337D92681}" type="presOf" srcId="{B01B71E9-04C4-4F37-A1E4-B597D262B687}" destId="{3B25897B-E8E5-405B-A036-7EEB7D68F9FB}" srcOrd="0" destOrd="0" presId="urn:microsoft.com/office/officeart/2005/8/layout/lProcess3"/>
    <dgm:cxn modelId="{147FF16E-586D-49C6-9458-EFE62E2CA296}" type="presParOf" srcId="{3B25897B-E8E5-405B-A036-7EEB7D68F9FB}" destId="{3A24396C-C0FB-4570-9CC7-242102B880B0}" srcOrd="0" destOrd="0" presId="urn:microsoft.com/office/officeart/2005/8/layout/lProcess3"/>
    <dgm:cxn modelId="{0CF9F96F-382E-400A-8103-2F143F6E0D23}" type="presParOf" srcId="{3A24396C-C0FB-4570-9CC7-242102B880B0}" destId="{76F97D79-3BBC-4699-A558-3B522F5A0AD4}" srcOrd="0" destOrd="0" presId="urn:microsoft.com/office/officeart/2005/8/layout/lProcess3"/>
    <dgm:cxn modelId="{28BDB176-5445-44C3-A2FA-4B76F6E573B5}" type="presParOf" srcId="{3B25897B-E8E5-405B-A036-7EEB7D68F9FB}" destId="{6AC1C948-96FB-4E30-A8E3-82BDD01D1AD7}" srcOrd="1" destOrd="0" presId="urn:microsoft.com/office/officeart/2005/8/layout/lProcess3"/>
    <dgm:cxn modelId="{4B58C471-0C53-46F9-BB52-C726CD5E6777}" type="presParOf" srcId="{3B25897B-E8E5-405B-A036-7EEB7D68F9FB}" destId="{014F8BD8-AE0B-4BB3-9953-1401ED869678}" srcOrd="2" destOrd="0" presId="urn:microsoft.com/office/officeart/2005/8/layout/lProcess3"/>
    <dgm:cxn modelId="{2B6E3800-6486-48D5-ABE6-00B99DE10D89}" type="presParOf" srcId="{014F8BD8-AE0B-4BB3-9953-1401ED869678}" destId="{7A483418-C18A-48D4-A383-433CF5735EDC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4E088D-9BFF-449E-8905-1D0019B7067B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FE6FA2-3ADA-40C2-A3AB-1E5CA9E17F7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OOGENESIS DAN SPERMATOGENESIS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Titta</a:t>
            </a:r>
            <a:r>
              <a:rPr lang="en-US" dirty="0" smtClean="0"/>
              <a:t> </a:t>
            </a:r>
            <a:r>
              <a:rPr lang="en-US" dirty="0" err="1" smtClean="0"/>
              <a:t>Novianti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telur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diovulasikan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de </a:t>
            </a:r>
            <a:r>
              <a:rPr lang="en-US" sz="2800" dirty="0" err="1" smtClean="0"/>
              <a:t>graff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mengeluarkan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telur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oosit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pembelahan</a:t>
            </a:r>
            <a:r>
              <a:rPr lang="en-US" sz="2800" dirty="0" smtClean="0"/>
              <a:t> meiosis 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Oosit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dilepaskan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oviduk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menunggu</a:t>
            </a:r>
            <a:r>
              <a:rPr lang="en-US" sz="2800" dirty="0" smtClean="0"/>
              <a:t> </a:t>
            </a:r>
            <a:r>
              <a:rPr lang="en-US" sz="2800" dirty="0" err="1" smtClean="0"/>
              <a:t>fertilisasi</a:t>
            </a:r>
            <a:r>
              <a:rPr lang="en-US" sz="2800" dirty="0" smtClean="0"/>
              <a:t> </a:t>
            </a:r>
            <a:r>
              <a:rPr lang="en-US" sz="2800" dirty="0" err="1" smtClean="0"/>
              <a:t>sperma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graff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ovumnya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korpus</a:t>
            </a:r>
            <a:r>
              <a:rPr lang="en-US" sz="2800" dirty="0" smtClean="0"/>
              <a:t> </a:t>
            </a:r>
            <a:r>
              <a:rPr lang="en-US" sz="2800" dirty="0" err="1" smtClean="0"/>
              <a:t>luteum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hormon</a:t>
            </a:r>
            <a:r>
              <a:rPr lang="en-US" sz="2800" dirty="0" smtClean="0"/>
              <a:t> </a:t>
            </a:r>
            <a:r>
              <a:rPr lang="en-US" sz="2800" dirty="0" err="1" smtClean="0"/>
              <a:t>progesteron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8131" name="Picture 4" descr="46-09b-FemaleReproAnat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187575"/>
            <a:ext cx="7239000" cy="3690938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81000"/>
            <a:ext cx="8229600" cy="57181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dilapisi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kumulus</a:t>
            </a:r>
            <a:r>
              <a:rPr lang="en-US" dirty="0" smtClean="0"/>
              <a:t> </a:t>
            </a:r>
            <a:r>
              <a:rPr lang="en-US" dirty="0" err="1" smtClean="0"/>
              <a:t>ooforus</a:t>
            </a:r>
            <a:r>
              <a:rPr lang="en-US" dirty="0" smtClean="0"/>
              <a:t>, </a:t>
            </a:r>
            <a:r>
              <a:rPr lang="en-US" dirty="0" err="1" smtClean="0"/>
              <a:t>korona</a:t>
            </a:r>
            <a:r>
              <a:rPr lang="en-US" dirty="0" smtClean="0"/>
              <a:t> </a:t>
            </a:r>
            <a:r>
              <a:rPr lang="en-US" dirty="0" err="1" smtClean="0"/>
              <a:t>radiata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pelusida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Kumulus</a:t>
            </a:r>
            <a:r>
              <a:rPr lang="en-US" dirty="0" smtClean="0"/>
              <a:t> </a:t>
            </a:r>
            <a:r>
              <a:rPr lang="en-US" dirty="0" err="1" smtClean="0"/>
              <a:t>ooforus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korona</a:t>
            </a:r>
            <a:r>
              <a:rPr lang="en-US" dirty="0" smtClean="0"/>
              <a:t> </a:t>
            </a:r>
            <a:r>
              <a:rPr lang="en-US" dirty="0" err="1" smtClean="0"/>
              <a:t>radiata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glikoprotein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pelusida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mukupolisakarida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mukoprotein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non </a:t>
            </a:r>
            <a:r>
              <a:rPr lang="en-US" dirty="0" err="1" smtClean="0"/>
              <a:t>seluler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Telurnya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dilapisi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vitelina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vitelina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pelusida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perivitelina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46138" y="1609725"/>
            <a:ext cx="6461125" cy="4846638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Spermatogenesis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Proses spermatogenesis terjadi didalam tubulus seminiferus di dalam organ testis pria</a:t>
            </a:r>
          </a:p>
          <a:p>
            <a:r>
              <a:rPr lang="en-US" smtClean="0"/>
              <a:t>Mengalami pembelahan secara mitosis dan meiosis</a:t>
            </a:r>
          </a:p>
          <a:p>
            <a:r>
              <a:rPr lang="en-US" smtClean="0"/>
              <a:t>Pada masa embrio, diawali dg proliferasi sel primordial secara mitosis membentuk spermatogonia A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spermatogonia B 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spermatosit primer (2n) </a:t>
            </a:r>
          </a:p>
          <a:p>
            <a:r>
              <a:rPr lang="en-US" smtClean="0"/>
              <a:t>Saat akil baligh diproduksi hormon FSH dan LH dari hipofisis anterior, yg menstimulasi testis untuk melanjutkan proses spermatogenesis.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smtClean="0"/>
              <a:t>Meiosis I : Spermatosit primer 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spermatosit sekunder melalui tahapan leptoten, zigoten, pakiten dan diakinesis</a:t>
            </a:r>
          </a:p>
          <a:p>
            <a:r>
              <a:rPr lang="en-US" smtClean="0"/>
              <a:t>Meiosis II : sp. sekunder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spermatid.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spermiogenesis menjadi spermatozoa</a:t>
            </a:r>
          </a:p>
          <a:p>
            <a:r>
              <a:rPr lang="en-US" smtClean="0"/>
              <a:t>Pada spermatogenesis semua sel akan menjadi sperma </a:t>
            </a:r>
          </a:p>
          <a:p>
            <a:r>
              <a:rPr lang="en-US" smtClean="0"/>
              <a:t>Proses spermiogenesis meliputi : </a:t>
            </a:r>
          </a:p>
          <a:p>
            <a:pPr lvl="1"/>
            <a:r>
              <a:rPr lang="en-US" smtClean="0"/>
              <a:t>pemadatan materi nukleus membentuk kepala</a:t>
            </a:r>
          </a:p>
          <a:p>
            <a:pPr lvl="1"/>
            <a:r>
              <a:rPr lang="en-US" smtClean="0"/>
              <a:t>reduksi sitoplasma menjadi bagian tengan dan ekor</a:t>
            </a:r>
          </a:p>
          <a:p>
            <a:pPr lvl="1"/>
            <a:r>
              <a:rPr lang="en-US" smtClean="0"/>
              <a:t>badan golgi membentuk kap dinamakan akrosom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685800"/>
            <a:ext cx="8153400" cy="6172200"/>
          </a:xfrm>
        </p:spPr>
        <p:txBody>
          <a:bodyPr/>
          <a:lstStyle/>
          <a:p>
            <a:r>
              <a:rPr lang="en-US" smtClean="0"/>
              <a:t>Di antara tubulus seminferus terdapat intertisial sel yang menghasilkan hormon testosteron </a:t>
            </a:r>
          </a:p>
          <a:p>
            <a:r>
              <a:rPr lang="en-US" smtClean="0"/>
              <a:t>Spermiogenesis terjadi di dalam saluran epididimis</a:t>
            </a:r>
          </a:p>
          <a:p>
            <a:r>
              <a:rPr lang="en-US" smtClean="0"/>
              <a:t>sperma matang akan dikeluarkan ke saluruan vas deferens dan mendapatkan cairan semen (kelenjar bulbouretralis,  kelenjar prostat dan kelenjar seminal vesikunalis)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42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381000"/>
            <a:ext cx="8077200" cy="6056313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5299" name="Picture 4" descr="46-11-Spermatogenesis-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69988" y="0"/>
            <a:ext cx="6000750" cy="685800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6323" name="Picture 4" descr="46-08b-MaleReproAnat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9413" y="0"/>
            <a:ext cx="5154612" cy="6858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OOGENESIS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001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685800"/>
            <a:ext cx="8229600" cy="5791200"/>
          </a:xfrm>
        </p:spPr>
        <p:txBody>
          <a:bodyPr/>
          <a:lstStyle/>
          <a:p>
            <a:r>
              <a:rPr lang="en-US" smtClean="0"/>
              <a:t>satu kali ejakulasi dihasilkan : </a:t>
            </a:r>
          </a:p>
          <a:p>
            <a:pPr lvl="1"/>
            <a:r>
              <a:rPr lang="en-US" smtClean="0"/>
              <a:t>kurang lebih 5 juta sperma/cc cairan semen</a:t>
            </a:r>
          </a:p>
          <a:p>
            <a:pPr lvl="1"/>
            <a:r>
              <a:rPr lang="en-US" smtClean="0"/>
              <a:t>2-5 cc cairan semen</a:t>
            </a:r>
          </a:p>
          <a:p>
            <a:pPr lvl="1"/>
            <a:r>
              <a:rPr lang="en-US" smtClean="0"/>
              <a:t>secara keseluruhan dihasilkan 10-25 juta sperma. </a:t>
            </a:r>
          </a:p>
          <a:p>
            <a:r>
              <a:rPr lang="en-US" smtClean="0"/>
              <a:t>Sperma normal akan mengalami pergerakan lebih cepat sehingga mudah masuk ke dalam saluran reproduksi wanita dan mampu memfertilisasi sel telur yang telah berada di oviduk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8371" name="Picture 4" descr="46-12-StructHumSpermCell-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82650"/>
            <a:ext cx="8763000" cy="5761038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77724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terimakasih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8153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4413" y="0"/>
            <a:ext cx="6273800" cy="6858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987" name="Picture 4" descr="46-15-FemaleReproductCyc-L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87463" y="0"/>
            <a:ext cx="5794375" cy="68580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143000" y="381000"/>
            <a:ext cx="3950208" cy="5806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Oosit</a:t>
            </a:r>
            <a:r>
              <a:rPr lang="en-US" dirty="0" smtClean="0"/>
              <a:t> primer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meiosis I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oosit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(n)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polotid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leptoten</a:t>
            </a:r>
            <a:r>
              <a:rPr lang="en-US" dirty="0" smtClean="0"/>
              <a:t>, </a:t>
            </a:r>
            <a:r>
              <a:rPr lang="en-US" dirty="0" err="1" smtClean="0"/>
              <a:t>zigoten</a:t>
            </a:r>
            <a:r>
              <a:rPr lang="en-US" dirty="0" smtClean="0"/>
              <a:t>, </a:t>
            </a:r>
            <a:r>
              <a:rPr lang="en-US" dirty="0" err="1" smtClean="0"/>
              <a:t>pakiten</a:t>
            </a:r>
            <a:r>
              <a:rPr lang="en-US" dirty="0" smtClean="0"/>
              <a:t>, </a:t>
            </a:r>
            <a:r>
              <a:rPr lang="en-US" dirty="0" err="1" smtClean="0"/>
              <a:t>diploten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diakinesis</a:t>
            </a:r>
            <a:endParaRPr lang="en-US" dirty="0" smtClean="0"/>
          </a:p>
          <a:p>
            <a:r>
              <a:rPr lang="en-US" dirty="0" err="1" smtClean="0"/>
              <a:t>Oosit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oviduk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81600" y="381000"/>
            <a:ext cx="3752088" cy="5806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meiosis II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ovum (n)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polosit</a:t>
            </a:r>
            <a:r>
              <a:rPr lang="en-US" dirty="0" smtClean="0"/>
              <a:t> (</a:t>
            </a:r>
            <a:r>
              <a:rPr lang="en-US" dirty="0" err="1" smtClean="0"/>
              <a:t>badan</a:t>
            </a:r>
            <a:r>
              <a:rPr lang="en-US" dirty="0" smtClean="0"/>
              <a:t> polar) </a:t>
            </a:r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fertilisasi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polar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oogenesis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4035" name="Picture 4" descr="46-13a-Oogenesis-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17688" y="0"/>
            <a:ext cx="485775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Ovum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</a:t>
            </a:r>
            <a:r>
              <a:rPr lang="en-US" sz="2800" dirty="0" err="1" smtClean="0"/>
              <a:t>sel-sel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primer. </a:t>
            </a:r>
            <a:endParaRPr lang="en-US" sz="2800" dirty="0" smtClean="0"/>
          </a:p>
          <a:p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smtClean="0"/>
              <a:t>primer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membesar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rongga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err="1" smtClean="0"/>
              <a:t>tersier</a:t>
            </a:r>
            <a:r>
              <a:rPr lang="en-US" sz="2800" dirty="0" smtClean="0"/>
              <a:t>.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membesar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pun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membesar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folikel</a:t>
            </a:r>
            <a:r>
              <a:rPr lang="en-US" sz="2800" dirty="0" smtClean="0"/>
              <a:t> de </a:t>
            </a:r>
            <a:r>
              <a:rPr lang="en-US" sz="2800" dirty="0" err="1" smtClean="0"/>
              <a:t>graff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6083" name="Picture 4" descr="46-13b-Oogenesis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95475" y="1609725"/>
            <a:ext cx="4362450" cy="4846638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569</Words>
  <Application>Microsoft Office PowerPoint</Application>
  <PresentationFormat>On-screen Show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OOGENESIS DAN SPERMATOGENESIS</vt:lpstr>
      <vt:lpstr>OOGENESIS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Spermatogenesis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OOGENESIS DAN SPERMATOGENESIS</dc:title>
  <dc:creator>User</dc:creator>
  <cp:lastModifiedBy>User</cp:lastModifiedBy>
  <cp:revision>1</cp:revision>
  <dcterms:created xsi:type="dcterms:W3CDTF">2012-10-22T12:22:03Z</dcterms:created>
  <dcterms:modified xsi:type="dcterms:W3CDTF">2012-10-22T12:27:56Z</dcterms:modified>
</cp:coreProperties>
</file>