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68" r:id="rId15"/>
    <p:sldId id="269" r:id="rId16"/>
    <p:sldId id="28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01A9F8-C55F-4EBA-9B15-DE426896CC16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CFB67AC-5D36-483B-9AFD-BD082AEABF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Embriogenesis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Titta</a:t>
            </a:r>
            <a:r>
              <a:rPr lang="en-US" dirty="0" smtClean="0"/>
              <a:t> </a:t>
            </a:r>
            <a:r>
              <a:rPr lang="en-US" dirty="0" err="1" smtClean="0"/>
              <a:t>Novianti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Fase blastula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 eaLnBrk="1" hangingPunct="1"/>
            <a:r>
              <a:rPr lang="en-US" smtClean="0"/>
              <a:t>setelah 4 sampai 5 hari zigot berubah menjadi bola padat yang diikuti dengan migrasi sel-sel blastomer menuju vegetal pore, sehingga terbentuk rongga di bagian animal pore yang disebut </a:t>
            </a:r>
            <a:r>
              <a:rPr lang="en-US" i="1" smtClean="0"/>
              <a:t>blastocoel.</a:t>
            </a:r>
          </a:p>
          <a:p>
            <a:pPr eaLnBrk="1" hangingPunct="1"/>
            <a:r>
              <a:rPr lang="en-US" smtClean="0"/>
              <a:t>Tahapan menghasilkan blastosit. </a:t>
            </a:r>
          </a:p>
          <a:p>
            <a:pPr eaLnBrk="1" hangingPunct="1"/>
            <a:r>
              <a:rPr lang="en-US" smtClean="0"/>
              <a:t>Pada hari ke 6 atau 7 setelah fertilisasi, blastocyt siap berimplantasi di dalam dinding rahim (uterus).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Implantasi</a:t>
            </a:r>
            <a:r>
              <a:rPr lang="en-US" sz="2800" dirty="0" smtClean="0"/>
              <a:t> </a:t>
            </a:r>
            <a:r>
              <a:rPr lang="en-US" sz="2800" dirty="0" err="1" smtClean="0"/>
              <a:t>blastosit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dinding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 </a:t>
            </a:r>
            <a:r>
              <a:rPr lang="en-US" sz="2800" dirty="0" err="1" smtClean="0"/>
              <a:t>memerlukan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sangat</a:t>
            </a:r>
            <a:r>
              <a:rPr lang="en-US" sz="2800" dirty="0" smtClean="0"/>
              <a:t> </a:t>
            </a:r>
            <a:r>
              <a:rPr lang="en-US" sz="2800" dirty="0" err="1" smtClean="0"/>
              <a:t>singkat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lapisan</a:t>
            </a:r>
            <a:r>
              <a:rPr lang="en-US" sz="2800" dirty="0" smtClean="0"/>
              <a:t> </a:t>
            </a:r>
            <a:r>
              <a:rPr lang="en-US" sz="2800" dirty="0" err="1" smtClean="0"/>
              <a:t>zona</a:t>
            </a:r>
            <a:r>
              <a:rPr lang="en-US" sz="2800" dirty="0" smtClean="0"/>
              <a:t> </a:t>
            </a:r>
            <a:r>
              <a:rPr lang="en-US" sz="2800" dirty="0" err="1" smtClean="0"/>
              <a:t>pelusida</a:t>
            </a:r>
            <a:r>
              <a:rPr lang="en-US" sz="2800" dirty="0" smtClean="0"/>
              <a:t> </a:t>
            </a:r>
            <a:r>
              <a:rPr lang="en-US" sz="2800" dirty="0" err="1" smtClean="0"/>
              <a:t>melebur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Blastosit</a:t>
            </a:r>
            <a:r>
              <a:rPr lang="en-US" sz="2800" dirty="0" smtClean="0"/>
              <a:t> </a:t>
            </a:r>
            <a:r>
              <a:rPr lang="en-US" sz="2800" dirty="0" err="1" smtClean="0"/>
              <a:t>mengeluarkan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enzim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berpenetrasi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dinding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r>
              <a:rPr lang="en-US" sz="2800" dirty="0" smtClean="0"/>
              <a:t>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memudahkannya</a:t>
            </a:r>
            <a:r>
              <a:rPr lang="en-US" sz="2800" dirty="0" smtClean="0"/>
              <a:t> </a:t>
            </a:r>
            <a:r>
              <a:rPr lang="en-US" sz="2800" dirty="0" err="1" smtClean="0"/>
              <a:t>menempel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dinding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blastosit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endometrium</a:t>
            </a:r>
            <a:r>
              <a:rPr lang="en-US" dirty="0" smtClean="0"/>
              <a:t>,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7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implantasi</a:t>
            </a:r>
            <a:endParaRPr lang="en-US" dirty="0" smtClean="0"/>
          </a:p>
          <a:p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trophoblast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berinvaginasi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basal uterus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memperkokoh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uterus.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38200"/>
            <a:ext cx="7620000" cy="5715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895350"/>
            <a:ext cx="7543800" cy="56578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Fase gastrula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blastosit</a:t>
            </a:r>
            <a:r>
              <a:rPr lang="en-US" sz="2800" dirty="0" smtClean="0"/>
              <a:t> </a:t>
            </a:r>
            <a:r>
              <a:rPr lang="en-US" sz="2800" dirty="0" err="1" smtClean="0"/>
              <a:t>berimplantasi</a:t>
            </a:r>
            <a:r>
              <a:rPr lang="en-US" sz="2800" dirty="0" smtClean="0"/>
              <a:t>, </a:t>
            </a:r>
            <a:r>
              <a:rPr lang="en-US" sz="2800" dirty="0" err="1" smtClean="0"/>
              <a:t>sel-sel</a:t>
            </a:r>
            <a:r>
              <a:rPr lang="en-US" sz="2800" dirty="0" smtClean="0"/>
              <a:t> </a:t>
            </a:r>
            <a:r>
              <a:rPr lang="en-US" sz="2800" dirty="0" err="1" smtClean="0"/>
              <a:t>trophoblast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blastosit</a:t>
            </a:r>
            <a:r>
              <a:rPr lang="en-US" sz="2800" dirty="0" smtClean="0"/>
              <a:t> </a:t>
            </a:r>
            <a:r>
              <a:rPr lang="en-US" sz="2800" dirty="0" err="1" smtClean="0"/>
              <a:t>berinvaginasi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dinding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endometrium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Blastosit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 </a:t>
            </a:r>
            <a:r>
              <a:rPr lang="en-US" sz="2800" dirty="0" err="1" smtClean="0"/>
              <a:t>membentuk</a:t>
            </a:r>
            <a:r>
              <a:rPr lang="en-US" sz="2800" dirty="0" smtClean="0"/>
              <a:t> </a:t>
            </a:r>
            <a:r>
              <a:rPr lang="en-US" sz="2800" dirty="0" err="1" smtClean="0"/>
              <a:t>lapisan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yaitu</a:t>
            </a:r>
            <a:r>
              <a:rPr lang="en-US" sz="2800" dirty="0" smtClean="0"/>
              <a:t>; </a:t>
            </a:r>
            <a:r>
              <a:rPr lang="en-US" sz="2800" dirty="0" err="1" smtClean="0"/>
              <a:t>hipoblast</a:t>
            </a:r>
            <a:r>
              <a:rPr lang="en-US" sz="2800" dirty="0" smtClean="0"/>
              <a:t>, </a:t>
            </a:r>
            <a:r>
              <a:rPr lang="en-US" sz="2800" dirty="0" err="1" smtClean="0"/>
              <a:t>epiblast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trophoblast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.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gastrula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gastrocoel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involusi</a:t>
            </a:r>
            <a:r>
              <a:rPr lang="en-US" dirty="0" smtClean="0"/>
              <a:t> (</a:t>
            </a:r>
            <a:r>
              <a:rPr lang="en-US" dirty="0" err="1" smtClean="0"/>
              <a:t>pelekukan</a:t>
            </a:r>
            <a:r>
              <a:rPr lang="en-US" dirty="0" smtClean="0"/>
              <a:t>) </a:t>
            </a:r>
            <a:r>
              <a:rPr lang="en-US" dirty="0" err="1" smtClean="0"/>
              <a:t>bibir</a:t>
            </a:r>
            <a:r>
              <a:rPr lang="en-US" dirty="0" smtClean="0"/>
              <a:t> dorsal </a:t>
            </a:r>
            <a:r>
              <a:rPr lang="en-US" dirty="0" err="1" smtClean="0"/>
              <a:t>blastopor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blastocoel</a:t>
            </a:r>
            <a:endParaRPr lang="en-US" dirty="0" smtClean="0"/>
          </a:p>
          <a:p>
            <a:r>
              <a:rPr lang="en-US" dirty="0" err="1" smtClean="0"/>
              <a:t>Involusi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</a:t>
            </a:r>
            <a:r>
              <a:rPr lang="en-US" dirty="0" err="1" smtClean="0"/>
              <a:t>gastrocoel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arkenteron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3810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smtClean="0"/>
              <a:t>Rongga arkenteron kelak akan menjadi saluran pencernaan</a:t>
            </a:r>
          </a:p>
          <a:p>
            <a:pPr eaLnBrk="1" hangingPunct="1"/>
            <a:r>
              <a:rPr lang="en-US" smtClean="0"/>
              <a:t>Bibir dorsal tempat involusi tersebut membentuk blatoporus, yang kelak akan menjadi anus </a:t>
            </a:r>
          </a:p>
          <a:p>
            <a:pPr eaLnBrk="1" hangingPunct="1"/>
            <a:r>
              <a:rPr lang="en-US" smtClean="0"/>
              <a:t>Involusi sel-sel bibir dorsal ini akan terus mendesak rongga blastocoel menjadi lebih sempit dan terbentuklah 3 lapisan embrional yaitu ektoderm, mesoderm dan entoderm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1" name="Picture 4" descr="32-01-EarlyEmbryonicDev-L3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838200"/>
            <a:ext cx="7958138" cy="54864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4" descr="47-10-FrogGastrulation-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477"/>
          <a:stretch>
            <a:fillRect/>
          </a:stretch>
        </p:blipFill>
        <p:spPr>
          <a:xfrm>
            <a:off x="1936750" y="685800"/>
            <a:ext cx="4772025" cy="58674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1066800"/>
          </a:xfrm>
        </p:spPr>
        <p:txBody>
          <a:bodyPr/>
          <a:lstStyle/>
          <a:p>
            <a:pPr eaLnBrk="1" hangingPunct="1"/>
            <a:r>
              <a:rPr lang="en-US" smtClean="0"/>
              <a:t>EMBRIOGENESIS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embriogenesis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sesaat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pembuahan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endParaRPr lang="en-US" dirty="0" smtClean="0"/>
          </a:p>
          <a:p>
            <a:pPr eaLnBrk="1" hangingPunct="1"/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embriogenesis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; </a:t>
            </a:r>
            <a:r>
              <a:rPr lang="en-US" dirty="0" err="1" smtClean="0"/>
              <a:t>fase</a:t>
            </a:r>
            <a:r>
              <a:rPr lang="en-US" dirty="0" smtClean="0"/>
              <a:t> cleavage (</a:t>
            </a:r>
            <a:r>
              <a:rPr lang="en-US" dirty="0" err="1" smtClean="0"/>
              <a:t>pembelahan</a:t>
            </a:r>
            <a:r>
              <a:rPr lang="en-US" dirty="0" smtClean="0"/>
              <a:t>) </a:t>
            </a:r>
            <a:r>
              <a:rPr lang="en-US" dirty="0" err="1" smtClean="0"/>
              <a:t>zigot</a:t>
            </a:r>
            <a:r>
              <a:rPr lang="en-US" dirty="0" smtClean="0"/>
              <a:t>,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morula</a:t>
            </a:r>
            <a:r>
              <a:rPr lang="en-US" dirty="0" smtClean="0"/>
              <a:t>, blastula, gastrula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diferensisai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pPr eaLnBrk="1" hangingPunct="1"/>
            <a:r>
              <a:rPr lang="en-US" dirty="0" err="1" smtClean="0"/>
              <a:t>Tahapan</a:t>
            </a:r>
            <a:r>
              <a:rPr lang="en-US" dirty="0" smtClean="0"/>
              <a:t> cleavage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oviduk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endometrium</a:t>
            </a:r>
            <a:r>
              <a:rPr lang="en-US" dirty="0" smtClean="0"/>
              <a:t>.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 blastula </a:t>
            </a:r>
            <a:r>
              <a:rPr lang="en-US" dirty="0" err="1" smtClean="0"/>
              <a:t>zigot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berimplantasi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dinding</a:t>
            </a:r>
            <a:r>
              <a:rPr lang="en-US" dirty="0" smtClean="0"/>
              <a:t> </a:t>
            </a:r>
            <a:r>
              <a:rPr lang="en-US" dirty="0" err="1" smtClean="0"/>
              <a:t>endometrium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5" descr="067%20Cleavage%20of%20a%20syg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22642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lapisan epiblast, hipoblast dan trophoblast berekspansi di dinding endometrium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Hasil ekspansi tersebut membentuk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rongga amnion yang berasal dari epiblast dan trophoblast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kantong yolk sac dari hipoblast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sel-sel chorion dari trophoblast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sel mesoderm ekstra embrionik dari epiblast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lapisan embrionik (endoderm, mesoderm dan ektoderm) dari epiblast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kantong alantois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Semua hasil ekspansi tersebut memiliki peranan melindungi embrio dan memberi makanan kepada embrio.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4" descr="47-14-ChickMembraneDevel-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530225"/>
            <a:ext cx="6781800" cy="592296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 descr="47-15-HumanEmbryonicDev-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0125" y="457200"/>
            <a:ext cx="4248150" cy="64008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pPr eaLnBrk="1" hangingPunct="1"/>
            <a:r>
              <a:rPr lang="sv-SE" smtClean="0"/>
              <a:t>Ke tiga lapisan emberionik akan berdiferensiasi menjadi sel yang lebih spesifik dengan fungsi tertentu</a:t>
            </a:r>
          </a:p>
          <a:p>
            <a:pPr eaLnBrk="1" hangingPunct="1"/>
            <a:r>
              <a:rPr lang="sv-SE" smtClean="0"/>
              <a:t>Diperkirakan sejak dari sel telur, sudah ada pemetaan nasib kelak akan menjadi bagian apa </a:t>
            </a:r>
          </a:p>
          <a:p>
            <a:pPr eaLnBrk="1" hangingPunct="1"/>
            <a:r>
              <a:rPr lang="sv-SE" smtClean="0"/>
              <a:t>Vegetal pore yang berada di bagian bawah telur akan menjadi bagian belakang embrio</a:t>
            </a:r>
          </a:p>
          <a:p>
            <a:pPr eaLnBrk="1" hangingPunct="1"/>
            <a:r>
              <a:rPr lang="sv-SE" smtClean="0"/>
              <a:t>animal pore yang terdapat di bagian atas, akan menjadi bagian depan embrio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sv-SE" smtClean="0"/>
              <a:t>Selain adanya pemetaan nasib dari embrio, pada proses embriogenesis juga terjadi induksi diferensiasi sel pada fase gastrula</a:t>
            </a:r>
          </a:p>
          <a:p>
            <a:pPr eaLnBrk="1" hangingPunct="1"/>
            <a:r>
              <a:rPr lang="sv-SE" smtClean="0"/>
              <a:t>Induksi pada fase embriogenesis  terjadi karena adanya zat induktor berupa materi genetik RNA (Ribo Nucleid Acid) dalam sel embrio yang akan menginduksi terjadinya perlekukan dan migrasi sel.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3810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sv-SE" smtClean="0"/>
              <a:t>Bibir dorsal dan ujung dari arkenteron terus bermigrasi dan menginduksi ektoderm yang berada di atas membentuk notokord, somit, pronefros (bakal otak) dan bagian ekor</a:t>
            </a:r>
          </a:p>
          <a:p>
            <a:pPr eaLnBrk="1" hangingPunct="1"/>
            <a:r>
              <a:rPr lang="sv-SE" smtClean="0"/>
              <a:t>Lapisan ektoderm yang terdesak rongga gastrocoel, akan menebal membentuk neural plate</a:t>
            </a:r>
          </a:p>
          <a:p>
            <a:pPr eaLnBrk="1" hangingPunct="1"/>
            <a:r>
              <a:rPr lang="sv-SE" smtClean="0"/>
              <a:t>Migrasi sel-sel mesoderm mendesak lapisan ektoderm tersebut melekuk ke bagian dalam, lekukan tersebut membentuk neural fold. </a:t>
            </a: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4" descr="47-16-Morphogenesis-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0052"/>
          <a:stretch>
            <a:fillRect/>
          </a:stretch>
        </p:blipFill>
        <p:spPr>
          <a:xfrm>
            <a:off x="304800" y="820738"/>
            <a:ext cx="8077200" cy="587533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eaLnBrk="1" hangingPunct="1"/>
            <a:r>
              <a:rPr lang="sv-SE" dirty="0" smtClean="0"/>
              <a:t>Neural fold terus melekuk membentuk rongga yang tertutup disebut sebagai neural tube yang terpisah dari ektoderm</a:t>
            </a:r>
          </a:p>
          <a:p>
            <a:pPr eaLnBrk="1" hangingPunct="1"/>
            <a:r>
              <a:rPr lang="sv-SE" dirty="0" smtClean="0"/>
              <a:t>Antara neural tube dan ektoderm terbentuk neural crest</a:t>
            </a:r>
          </a:p>
          <a:p>
            <a:pPr eaLnBrk="1" hangingPunct="1"/>
            <a:r>
              <a:rPr lang="sv-SE" dirty="0" smtClean="0"/>
              <a:t>Sel-sel mesoderm terus bermigrasi membentuk notochord, somite dan rongga di mesoderm. Sedangkan lapisan entoderm bermigrasi terus membentuk arkenteron dan yolk stalk. 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4" descr="47-11-OrganogenesisFrog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527050"/>
            <a:ext cx="6400800" cy="62039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990600"/>
          </a:xfrm>
        </p:spPr>
        <p:txBody>
          <a:bodyPr/>
          <a:lstStyle/>
          <a:p>
            <a:pPr eaLnBrk="1" hangingPunct="1"/>
            <a:r>
              <a:rPr lang="en-US" smtClean="0"/>
              <a:t>Fase Cleavage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eaLnBrk="1" hangingPunct="1"/>
            <a:r>
              <a:rPr lang="sv-SE" dirty="0" smtClean="0"/>
              <a:t>Sel telur terbagi menjadi dua belahan yang berbeda, yaitu </a:t>
            </a:r>
            <a:r>
              <a:rPr lang="sv-SE" i="1" dirty="0" smtClean="0"/>
              <a:t>animal hemisphere</a:t>
            </a:r>
            <a:r>
              <a:rPr lang="sv-SE" dirty="0" smtClean="0"/>
              <a:t> dan </a:t>
            </a:r>
            <a:r>
              <a:rPr lang="sv-SE" i="1" dirty="0" smtClean="0"/>
              <a:t>vegetal hemisphere</a:t>
            </a:r>
            <a:r>
              <a:rPr lang="sv-SE" dirty="0" smtClean="0"/>
              <a:t> akibat kandungan sitoplasma yang tidak menyebar merata,yang dipisahkan oleh </a:t>
            </a:r>
            <a:r>
              <a:rPr lang="sv-SE" i="1" dirty="0" smtClean="0"/>
              <a:t>gray crescent</a:t>
            </a:r>
          </a:p>
          <a:p>
            <a:pPr eaLnBrk="1" hangingPunct="1"/>
            <a:r>
              <a:rPr lang="sv-SE" dirty="0" smtClean="0"/>
              <a:t>Animal hemisphere akan terfertilisasi oleh sperma dan biasanya akan tampak lebih gelap dibandingkan vegetal hemisphere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39" name="Picture 4" descr="47-12-ChickOrganogenesis-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9213" y="457200"/>
            <a:ext cx="3659187" cy="64008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700088"/>
            <a:ext cx="7772400" cy="5980112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Picture 4" descr="47-20-ChordateFateMaps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861" y="2249488"/>
            <a:ext cx="4252278" cy="432435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590800" y="1752600"/>
            <a:ext cx="4495800" cy="3581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terimakasih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47-07-BodyAxesEstablish-L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4188" y="609600"/>
            <a:ext cx="5310187" cy="62484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524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/>
            <a:r>
              <a:rPr lang="en-US" sz="2800" smtClean="0"/>
              <a:t>Fase cleavage merupakan </a:t>
            </a:r>
            <a:r>
              <a:rPr lang="sv-SE" sz="2800" smtClean="0"/>
              <a:t>pembelahan sel secara mitosis menghasilkan 2, 4, 8 dan 16 blastomer</a:t>
            </a:r>
          </a:p>
          <a:p>
            <a:pPr eaLnBrk="1" hangingPunct="1"/>
            <a:r>
              <a:rPr lang="sv-SE" sz="2800" smtClean="0"/>
              <a:t>tahap 16 blastomer disebut dengan tahapan cleavage (pembelahan). </a:t>
            </a:r>
          </a:p>
          <a:p>
            <a:pPr eaLnBrk="1" hangingPunct="1"/>
            <a:r>
              <a:rPr lang="sv-SE" sz="2800" smtClean="0"/>
              <a:t>Pembelahan zigot 2 dan 4 blastomer terjadi pada sumbu anterior dan posterior </a:t>
            </a:r>
          </a:p>
          <a:p>
            <a:pPr eaLnBrk="1" hangingPunct="1"/>
            <a:r>
              <a:rPr lang="sv-SE" sz="2800" smtClean="0"/>
              <a:t>pembelahan 8 dan 16 blastomer terjadi pada sumbu ventral dan dorsal</a:t>
            </a:r>
          </a:p>
          <a:p>
            <a:pPr eaLnBrk="1" hangingPunct="1"/>
            <a:r>
              <a:rPr lang="sv-SE" sz="2800" smtClean="0"/>
              <a:t>Pembelahan sel ini berlangsung cepat namun tidak menambah ukuran zigot. Pada tahap pembelahan ini, zigot masih diselubungi oleh zona pelusida. </a:t>
            </a:r>
            <a:endParaRPr lang="en-US" sz="28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836" b="6557"/>
          <a:stretch>
            <a:fillRect/>
          </a:stretch>
        </p:blipFill>
        <p:spPr>
          <a:xfrm>
            <a:off x="685800" y="1009650"/>
            <a:ext cx="7162800" cy="53721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5" descr="40-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7997825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686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Fase morula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pPr eaLnBrk="1" hangingPunct="1"/>
            <a:r>
              <a:rPr lang="en-US" smtClean="0"/>
              <a:t>terjadi setelah pembelahan zigot menjadi 16 sel, terjadi pembelahan menjadi 32 sel yang disebut morula</a:t>
            </a:r>
          </a:p>
          <a:p>
            <a:pPr eaLnBrk="1" hangingPunct="1"/>
            <a:r>
              <a:rPr lang="en-US" smtClean="0"/>
              <a:t>Fase morula merupakan bola padat yang penuh dengan sel-sel hasil pembelahan dan masih diselimuti oleh zona pelusida</a:t>
            </a:r>
          </a:p>
          <a:p>
            <a:pPr eaLnBrk="1" hangingPunct="1"/>
            <a:r>
              <a:rPr lang="en-US" smtClean="0"/>
              <a:t>Blastomer terus mengalami pembelahan, menjadi 64 </a:t>
            </a:r>
          </a:p>
          <a:p>
            <a:pPr eaLnBrk="1" hangingPunct="1"/>
            <a:r>
              <a:rPr lang="en-US" smtClean="0"/>
              <a:t>Pembelahan terus berlangsung sepanjang saluran oviduk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7620000" cy="6019800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</TotalTime>
  <Words>724</Words>
  <Application>Microsoft Office PowerPoint</Application>
  <PresentationFormat>On-screen Show (4:3)</PresentationFormat>
  <Paragraphs>59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Urban</vt:lpstr>
      <vt:lpstr>Embriogenesis</vt:lpstr>
      <vt:lpstr>EMBRIOGENESIS</vt:lpstr>
      <vt:lpstr>Fase Cleavage</vt:lpstr>
      <vt:lpstr>Slide 4</vt:lpstr>
      <vt:lpstr>Slide 5</vt:lpstr>
      <vt:lpstr>Slide 6</vt:lpstr>
      <vt:lpstr>Slide 7</vt:lpstr>
      <vt:lpstr>Fase morula</vt:lpstr>
      <vt:lpstr>Slide 9</vt:lpstr>
      <vt:lpstr>Fase blastula</vt:lpstr>
      <vt:lpstr>Slide 11</vt:lpstr>
      <vt:lpstr>Slide 12</vt:lpstr>
      <vt:lpstr>Slide 13</vt:lpstr>
      <vt:lpstr>Slide 14</vt:lpstr>
      <vt:lpstr>Fase gastrula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Embriogenesis</dc:title>
  <dc:creator>User</dc:creator>
  <cp:lastModifiedBy>User</cp:lastModifiedBy>
  <cp:revision>1</cp:revision>
  <dcterms:created xsi:type="dcterms:W3CDTF">2012-10-31T07:41:18Z</dcterms:created>
  <dcterms:modified xsi:type="dcterms:W3CDTF">2012-10-31T07:44:07Z</dcterms:modified>
</cp:coreProperties>
</file>