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8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84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534E7-35E9-4AA1-A2B5-AB05ECB0CACF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B93EA-2285-4DAE-AD23-DAC6B35F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45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Apa itu biologi? 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9655A-D04D-4B83-8C4E-605D02F4A40F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33703-16E0-46BF-A8AD-10C1C7B0BBBF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1113A-583F-49F9-A5C0-73AFCB39C69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7F154B-DFEE-40C0-B159-20F42BB98606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1113A-583F-49F9-A5C0-73AFCB39C69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DF2886-1F22-4302-AC7C-A001315EAF89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5A180-2AB2-4497-9884-014A57163BF4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4F277-7F18-416B-9C08-B99CD92F9D45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23A42-B83B-45C0-8DF2-3D171310646C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9C314-CFC8-4BBA-9612-59D85E48F405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9FBAD-7AB1-4164-9B3B-5AF9C6D3C51A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57753-C04C-4112-ABFC-2A3EC7D5B57A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57753-C04C-4112-ABFC-2A3EC7D5B57A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18E2D5-320D-4CE9-B528-1A1C6840DC45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4D9-658C-484E-A3C1-F92CC3912DEA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3422-EA55-4295-BAAA-109E81488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7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4D9-658C-484E-A3C1-F92CC3912DEA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3422-EA55-4295-BAAA-109E81488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4D9-658C-484E-A3C1-F92CC3912DEA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3422-EA55-4295-BAAA-109E81488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5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4D9-658C-484E-A3C1-F92CC3912DEA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3422-EA55-4295-BAAA-109E81488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8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4D9-658C-484E-A3C1-F92CC3912DEA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3422-EA55-4295-BAAA-109E81488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3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4D9-658C-484E-A3C1-F92CC3912DEA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3422-EA55-4295-BAAA-109E81488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0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4D9-658C-484E-A3C1-F92CC3912DEA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3422-EA55-4295-BAAA-109E81488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4D9-658C-484E-A3C1-F92CC3912DEA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3422-EA55-4295-BAAA-109E81488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8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4D9-658C-484E-A3C1-F92CC3912DEA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3422-EA55-4295-BAAA-109E81488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7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4D9-658C-484E-A3C1-F92CC3912DEA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3422-EA55-4295-BAAA-109E81488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6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4D9-658C-484E-A3C1-F92CC3912DEA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3422-EA55-4295-BAAA-109E81488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5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194D9-658C-484E-A3C1-F92CC3912DEA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63422-EA55-4295-BAAA-109E81488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8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886200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chemeClr val="bg1"/>
                </a:solidFill>
              </a:rPr>
              <a:t>Komunikasi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Sel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4038600" y="4572000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Henny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Saraswati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M.Biomed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119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Tahapan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Komunikasi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Terdiri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3 </a:t>
            </a:r>
            <a:r>
              <a:rPr lang="en-US" sz="2400" dirty="0" err="1" smtClean="0">
                <a:latin typeface="Arial" charset="0"/>
                <a:cs typeface="Arial" charset="0"/>
              </a:rPr>
              <a:t>tahap</a:t>
            </a:r>
            <a:r>
              <a:rPr lang="en-US" sz="2400" dirty="0" smtClean="0">
                <a:latin typeface="Arial" charset="0"/>
                <a:cs typeface="Arial" charset="0"/>
              </a:rPr>
              <a:t> :</a:t>
            </a:r>
          </a:p>
          <a:p>
            <a:pPr marL="742950" lvl="2" indent="-342900"/>
            <a:r>
              <a:rPr lang="en-US" sz="2000" b="1" i="1" dirty="0" err="1" smtClean="0">
                <a:latin typeface="Arial" charset="0"/>
                <a:cs typeface="Arial" charset="0"/>
              </a:rPr>
              <a:t>Penerimaan</a:t>
            </a:r>
            <a:r>
              <a:rPr lang="en-US" sz="2000" b="1" i="1" dirty="0" smtClean="0">
                <a:latin typeface="Arial" charset="0"/>
                <a:cs typeface="Arial" charset="0"/>
              </a:rPr>
              <a:t> </a:t>
            </a:r>
            <a:r>
              <a:rPr lang="en-US" sz="2000" b="1" i="1" dirty="0" err="1" smtClean="0">
                <a:latin typeface="Arial" charset="0"/>
                <a:cs typeface="Arial" charset="0"/>
              </a:rPr>
              <a:t>sinyal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molekul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sinyal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berikatan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oleh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reseptor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yang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ada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di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permukaan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742950" lvl="2" indent="-342900"/>
            <a:r>
              <a:rPr lang="en-US" sz="2000" b="1" i="1" dirty="0" err="1" smtClean="0">
                <a:latin typeface="Arial" charset="0"/>
                <a:cs typeface="Arial" charset="0"/>
              </a:rPr>
              <a:t>Transduksi</a:t>
            </a:r>
            <a:r>
              <a:rPr lang="en-US" sz="2000" b="1" i="1" dirty="0" smtClean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mengubah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molekul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sinyal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yang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berikatan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dg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reseptor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menjadi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respon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seluler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yang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spesifik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mis.epinefrin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mengaktifkan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glikogen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fosforilase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742950" lvl="2" indent="-342900"/>
            <a:r>
              <a:rPr lang="en-US" sz="2000" b="1" i="1" dirty="0" err="1" smtClean="0">
                <a:latin typeface="Arial" charset="0"/>
                <a:cs typeface="Arial" charset="0"/>
              </a:rPr>
              <a:t>Respon</a:t>
            </a:r>
            <a:r>
              <a:rPr lang="en-US" sz="2000" b="1" i="1" dirty="0" smtClean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respon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seluler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spesifik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teraktifkan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mis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. Proses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glikolisis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, proses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pengaturan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sitoskeleton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atau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aktivasi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gen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tertentu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di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dalam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endParaRPr lang="en-US" sz="2000" b="1" i="1" dirty="0" smtClean="0">
              <a:latin typeface="Arial" charset="0"/>
              <a:cs typeface="Arial" charset="0"/>
            </a:endParaRPr>
          </a:p>
          <a:p>
            <a:pPr marL="742950" lvl="2" indent="-342900"/>
            <a:endParaRPr lang="en-US" sz="2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969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id-ID" sz="2400" dirty="0">
              <a:latin typeface="Arial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9" y="1905000"/>
            <a:ext cx="7923836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4338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87868"/>
            <a:ext cx="333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jalur</a:t>
            </a:r>
            <a:r>
              <a:rPr lang="en-US" b="1" dirty="0" smtClean="0"/>
              <a:t> </a:t>
            </a:r>
            <a:r>
              <a:rPr lang="en-US" b="1" dirty="0" err="1" smtClean="0"/>
              <a:t>transduksi</a:t>
            </a:r>
            <a:r>
              <a:rPr lang="en-US" b="1" dirty="0" smtClean="0"/>
              <a:t> </a:t>
            </a:r>
            <a:r>
              <a:rPr lang="en-US" b="1" dirty="0" err="1" smtClean="0"/>
              <a:t>sinyal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138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Reseptor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Terdapat</a:t>
            </a:r>
            <a:r>
              <a:rPr lang="en-US" sz="2800" dirty="0" smtClean="0"/>
              <a:t> 2 </a:t>
            </a:r>
            <a:r>
              <a:rPr lang="en-US" sz="2800" dirty="0" err="1" smtClean="0"/>
              <a:t>macam</a:t>
            </a:r>
            <a:r>
              <a:rPr lang="en-US" sz="2800" dirty="0" smtClean="0"/>
              <a:t> </a:t>
            </a:r>
            <a:r>
              <a:rPr lang="en-US" sz="2800" dirty="0" err="1" smtClean="0"/>
              <a:t>reseptor</a:t>
            </a:r>
            <a:r>
              <a:rPr lang="en-US" sz="2800" dirty="0" smtClean="0"/>
              <a:t> :</a:t>
            </a:r>
          </a:p>
          <a:p>
            <a:pPr lvl="1"/>
            <a:r>
              <a:rPr lang="en-US" sz="2400" dirty="0" err="1" smtClean="0"/>
              <a:t>Reseptor</a:t>
            </a:r>
            <a:r>
              <a:rPr lang="en-US" sz="2400" dirty="0" smtClean="0"/>
              <a:t> di </a:t>
            </a:r>
            <a:r>
              <a:rPr lang="en-US" sz="2400" dirty="0" err="1" smtClean="0"/>
              <a:t>membran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(</a:t>
            </a:r>
            <a:r>
              <a:rPr lang="en-US" sz="2400" dirty="0" err="1" smtClean="0"/>
              <a:t>reseptor</a:t>
            </a:r>
            <a:r>
              <a:rPr lang="en-US" sz="2400" dirty="0" smtClean="0"/>
              <a:t> </a:t>
            </a:r>
            <a:r>
              <a:rPr lang="en-US" sz="2400" dirty="0" err="1" smtClean="0"/>
              <a:t>permukaan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err="1" smtClean="0"/>
              <a:t>Reseptor</a:t>
            </a:r>
            <a:r>
              <a:rPr lang="en-US" sz="2400" dirty="0" smtClean="0"/>
              <a:t> di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171355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Reseptor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Permukaan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err="1"/>
              <a:t>Reseptor</a:t>
            </a:r>
            <a:r>
              <a:rPr lang="en-US" dirty="0"/>
              <a:t> di </a:t>
            </a:r>
            <a:r>
              <a:rPr lang="en-US" dirty="0" err="1"/>
              <a:t>membran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meneruskan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bentuknya</a:t>
            </a: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reseptor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, </a:t>
            </a:r>
            <a:r>
              <a:rPr lang="en-US" b="1" i="1" dirty="0" err="1"/>
              <a:t>mis.kanker</a:t>
            </a:r>
            <a:r>
              <a:rPr lang="en-US" b="1" i="1" dirty="0"/>
              <a:t>, </a:t>
            </a:r>
            <a:r>
              <a:rPr lang="en-US" b="1" i="1" dirty="0" err="1"/>
              <a:t>penyakit</a:t>
            </a:r>
            <a:r>
              <a:rPr lang="en-US" b="1" i="1" dirty="0"/>
              <a:t> </a:t>
            </a:r>
            <a:r>
              <a:rPr lang="en-US" b="1" i="1" dirty="0" err="1"/>
              <a:t>jantung</a:t>
            </a:r>
            <a:r>
              <a:rPr lang="en-US" b="1" i="1" dirty="0"/>
              <a:t> </a:t>
            </a:r>
            <a:r>
              <a:rPr lang="en-US" b="1" i="1" dirty="0" err="1"/>
              <a:t>dan</a:t>
            </a:r>
            <a:r>
              <a:rPr lang="en-US" b="1" i="1" dirty="0"/>
              <a:t> </a:t>
            </a:r>
            <a:r>
              <a:rPr lang="en-US" b="1" i="1" dirty="0" err="1"/>
              <a:t>asma</a:t>
            </a:r>
            <a:endParaRPr lang="en-US" b="1" i="1" dirty="0"/>
          </a:p>
          <a:p>
            <a:pPr marL="342900" lvl="1" indent="-342900">
              <a:buFont typeface="Arial" pitchFamily="34" charset="0"/>
              <a:buChar char="•"/>
            </a:pPr>
            <a:endParaRPr lang="id-ID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4357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latin typeface="Arial" charset="0"/>
                <a:cs typeface="Arial" charset="0"/>
              </a:rPr>
              <a:t>Reseptor</a:t>
            </a:r>
            <a:r>
              <a:rPr lang="en-US" sz="3600" dirty="0" smtClean="0">
                <a:latin typeface="Arial" charset="0"/>
                <a:cs typeface="Arial" charset="0"/>
              </a:rPr>
              <a:t> di </a:t>
            </a:r>
            <a:r>
              <a:rPr lang="en-US" sz="3600" dirty="0" err="1" smtClean="0">
                <a:latin typeface="Arial" charset="0"/>
                <a:cs typeface="Arial" charset="0"/>
              </a:rPr>
              <a:t>dalam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sel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Reseptor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ini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terdapat</a:t>
            </a:r>
            <a:r>
              <a:rPr lang="en-US" sz="2400" dirty="0" smtClean="0">
                <a:latin typeface="Arial" charset="0"/>
                <a:cs typeface="Arial" charset="0"/>
              </a:rPr>
              <a:t> di </a:t>
            </a:r>
            <a:r>
              <a:rPr lang="en-US" sz="2400" dirty="0" err="1" smtClean="0">
                <a:latin typeface="Arial" charset="0"/>
                <a:cs typeface="Arial" charset="0"/>
              </a:rPr>
              <a:t>dalam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sitoplasma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atau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inti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Sinyal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molekul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terikat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dengan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reseptor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ini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Contohnya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latin typeface="Arial" charset="0"/>
                <a:cs typeface="Arial" charset="0"/>
              </a:rPr>
              <a:t>testosteron</a:t>
            </a:r>
            <a:r>
              <a:rPr lang="en-US" sz="2400" dirty="0" smtClean="0">
                <a:latin typeface="Arial" charset="0"/>
                <a:cs typeface="Arial" charset="0"/>
              </a:rPr>
              <a:t> yang </a:t>
            </a:r>
            <a:r>
              <a:rPr lang="en-US" sz="2400" dirty="0" err="1" smtClean="0">
                <a:latin typeface="Arial" charset="0"/>
                <a:cs typeface="Arial" charset="0"/>
              </a:rPr>
              <a:t>berperan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dalam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mengontrol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karakteristik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jenis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kelamin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pria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622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  <a:defRPr/>
            </a:pPr>
            <a:endParaRPr lang="en-US" sz="2000" dirty="0">
              <a:latin typeface="Arial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5715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5380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471487" y="7620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471487" y="2895600"/>
            <a:ext cx="8229600" cy="685800"/>
          </a:xfrm>
        </p:spPr>
        <p:txBody>
          <a:bodyPr>
            <a:normAutofit/>
          </a:bodyPr>
          <a:lstStyle/>
          <a:p>
            <a:pPr marL="400050" lvl="2" indent="0" algn="ctr">
              <a:buNone/>
              <a:defRPr/>
            </a:pPr>
            <a:r>
              <a:rPr lang="en-US" sz="3200" b="1" i="1" dirty="0" smtClean="0">
                <a:latin typeface="Arial" charset="0"/>
                <a:cs typeface="Arial" charset="0"/>
              </a:rPr>
              <a:t>Apoptosis</a:t>
            </a:r>
          </a:p>
        </p:txBody>
      </p:sp>
    </p:spTree>
    <p:extLst>
      <p:ext uri="{BB962C8B-B14F-4D97-AF65-F5344CB8AC3E}">
        <p14:creationId xmlns:p14="http://schemas.microsoft.com/office/powerpoint/2010/main" val="3376349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Apoptosis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Adalah</a:t>
            </a:r>
            <a:r>
              <a:rPr lang="en-US" sz="2400" dirty="0" smtClean="0">
                <a:latin typeface="Arial" charset="0"/>
                <a:cs typeface="Arial" charset="0"/>
              </a:rPr>
              <a:t> program </a:t>
            </a:r>
            <a:r>
              <a:rPr lang="en-US" sz="2400" dirty="0" err="1" smtClean="0">
                <a:latin typeface="Arial" charset="0"/>
                <a:cs typeface="Arial" charset="0"/>
              </a:rPr>
              <a:t>kematian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Kematian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disebabkan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karena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infeksi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</a:rPr>
              <a:t>kerusakan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atau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juga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sudah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berumur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tua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Pada</a:t>
            </a:r>
            <a:r>
              <a:rPr lang="en-US" sz="2400" dirty="0" smtClean="0">
                <a:latin typeface="Arial" charset="0"/>
                <a:cs typeface="Arial" charset="0"/>
              </a:rPr>
              <a:t> apoptosis </a:t>
            </a:r>
            <a:r>
              <a:rPr lang="en-US" sz="2400" dirty="0" err="1" smtClean="0">
                <a:latin typeface="Arial" charset="0"/>
                <a:cs typeface="Arial" charset="0"/>
              </a:rPr>
              <a:t>terjadi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perusakan</a:t>
            </a:r>
            <a:r>
              <a:rPr lang="en-US" sz="2400" dirty="0" smtClean="0">
                <a:latin typeface="Arial" charset="0"/>
                <a:cs typeface="Arial" charset="0"/>
              </a:rPr>
              <a:t> DNA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organel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Selain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itu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struktur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mengerut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bentuknya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menjadi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tidak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beraturan</a:t>
            </a:r>
            <a:endParaRPr lang="en-US" sz="2400" dirty="0">
              <a:latin typeface="Arial" charset="0"/>
              <a:cs typeface="Arial" charset="0"/>
            </a:endParaRPr>
          </a:p>
          <a:p>
            <a:pPr marL="685800" lvl="2" indent="-285750">
              <a:buNone/>
              <a:defRPr/>
            </a:pPr>
            <a:endParaRPr lang="en-US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darah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putih</a:t>
            </a:r>
            <a:r>
              <a:rPr lang="en-US" sz="3200" dirty="0" smtClean="0">
                <a:latin typeface="Arial" charset="0"/>
                <a:cs typeface="Arial" charset="0"/>
              </a:rPr>
              <a:t> yang </a:t>
            </a:r>
            <a:r>
              <a:rPr lang="en-US" sz="3200" dirty="0" err="1" smtClean="0">
                <a:latin typeface="Arial" charset="0"/>
                <a:cs typeface="Arial" charset="0"/>
              </a:rPr>
              <a:t>mengalami</a:t>
            </a:r>
            <a:r>
              <a:rPr lang="en-US" sz="3200" dirty="0" smtClean="0">
                <a:latin typeface="Arial" charset="0"/>
                <a:cs typeface="Arial" charset="0"/>
              </a:rPr>
              <a:t> apoptosis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285750" lvl="1">
              <a:buFont typeface="Arial" pitchFamily="34" charset="0"/>
              <a:buChar char="•"/>
              <a:defRPr/>
            </a:pP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637" y="1978819"/>
            <a:ext cx="5509300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7500" y="4879181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Sel</a:t>
            </a:r>
            <a:r>
              <a:rPr lang="en-US" b="1" dirty="0" smtClean="0"/>
              <a:t> normal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85850" y="4879181"/>
            <a:ext cx="154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Sel</a:t>
            </a:r>
            <a:r>
              <a:rPr lang="en-US" b="1" dirty="0" smtClean="0"/>
              <a:t>  </a:t>
            </a:r>
            <a:r>
              <a:rPr lang="en-US" b="1" dirty="0" err="1" smtClean="0"/>
              <a:t>apoptotik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64898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78" y="1752600"/>
            <a:ext cx="6921818" cy="358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3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884238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Mekanisme</a:t>
            </a:r>
            <a:r>
              <a:rPr lang="en-US" sz="3600" dirty="0" smtClean="0"/>
              <a:t> yang </a:t>
            </a:r>
            <a:r>
              <a:rPr lang="en-US" sz="3600" dirty="0" err="1" smtClean="0"/>
              <a:t>terjadi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saat</a:t>
            </a:r>
            <a:r>
              <a:rPr lang="en-US" sz="3600" dirty="0" smtClean="0"/>
              <a:t> apoptosis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752600"/>
            <a:ext cx="44767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1795463"/>
            <a:ext cx="4692015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7935" y="2667000"/>
            <a:ext cx="61706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QUESTION??</a:t>
            </a:r>
            <a:endParaRPr lang="en-US" sz="8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29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Komunikasi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6021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rial" charset="0"/>
                <a:cs typeface="Arial" charset="0"/>
              </a:rPr>
              <a:t>Sel-sel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dalam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makhluk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hidup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multiseluler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saling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berkomunikasi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r>
              <a:rPr lang="en-US" sz="2800" dirty="0" err="1" smtClean="0">
                <a:latin typeface="Arial" charset="0"/>
                <a:cs typeface="Arial" charset="0"/>
              </a:rPr>
              <a:t>Komunikasi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sel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ini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menggunakan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molekul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sebagai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sinyal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en-US" sz="2800" dirty="0" err="1" smtClean="0">
                <a:latin typeface="Arial" charset="0"/>
                <a:cs typeface="Arial" charset="0"/>
              </a:rPr>
              <a:t>Molekul-molekul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ini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antara</a:t>
            </a:r>
            <a:r>
              <a:rPr lang="en-US" sz="2800" dirty="0" smtClean="0">
                <a:latin typeface="Arial" charset="0"/>
                <a:cs typeface="Arial" charset="0"/>
              </a:rPr>
              <a:t> lain protein, </a:t>
            </a:r>
            <a:r>
              <a:rPr lang="en-US" sz="2800" dirty="0" err="1" smtClean="0">
                <a:latin typeface="Arial" charset="0"/>
                <a:cs typeface="Arial" charset="0"/>
              </a:rPr>
              <a:t>peptida</a:t>
            </a:r>
            <a:r>
              <a:rPr lang="en-US" sz="2800" dirty="0" smtClean="0"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latin typeface="Arial" charset="0"/>
                <a:cs typeface="Arial" charset="0"/>
              </a:rPr>
              <a:t>nukleotida</a:t>
            </a:r>
            <a:r>
              <a:rPr lang="en-US" sz="2800" dirty="0" smtClean="0"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latin typeface="Arial" charset="0"/>
                <a:cs typeface="Arial" charset="0"/>
              </a:rPr>
              <a:t>asam</a:t>
            </a:r>
            <a:r>
              <a:rPr lang="en-US" sz="2800" dirty="0" smtClean="0">
                <a:latin typeface="Arial" charset="0"/>
                <a:cs typeface="Arial" charset="0"/>
              </a:rPr>
              <a:t> amino, steroid </a:t>
            </a:r>
            <a:r>
              <a:rPr lang="en-US" sz="2800" dirty="0" err="1" smtClean="0">
                <a:latin typeface="Arial" charset="0"/>
                <a:cs typeface="Arial" charset="0"/>
              </a:rPr>
              <a:t>dan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beberapa</a:t>
            </a:r>
            <a:r>
              <a:rPr lang="en-US" sz="2800" dirty="0" smtClean="0">
                <a:latin typeface="Arial" charset="0"/>
                <a:cs typeface="Arial" charset="0"/>
              </a:rPr>
              <a:t> lipid</a:t>
            </a:r>
          </a:p>
          <a:p>
            <a:r>
              <a:rPr lang="en-US" sz="2800" dirty="0" err="1" smtClean="0">
                <a:latin typeface="Arial" charset="0"/>
                <a:cs typeface="Arial" charset="0"/>
              </a:rPr>
              <a:t>Molekul-molekul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ini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ada</a:t>
            </a:r>
            <a:r>
              <a:rPr lang="en-US" sz="2800" dirty="0" smtClean="0">
                <a:latin typeface="Arial" charset="0"/>
                <a:cs typeface="Arial" charset="0"/>
              </a:rPr>
              <a:t> yang </a:t>
            </a:r>
            <a:r>
              <a:rPr lang="en-US" sz="2800" dirty="0" err="1" smtClean="0">
                <a:latin typeface="Arial" charset="0"/>
                <a:cs typeface="Arial" charset="0"/>
              </a:rPr>
              <a:t>terdapat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pada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membran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atau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disekresikan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melalui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eksositosis</a:t>
            </a:r>
            <a:endParaRPr lang="id-ID" sz="2800" dirty="0" smtClean="0">
              <a:latin typeface="Arial" charset="0"/>
              <a:cs typeface="Arial" charset="0"/>
            </a:endParaRPr>
          </a:p>
        </p:txBody>
      </p:sp>
      <p:sp>
        <p:nvSpPr>
          <p:cNvPr id="4102" name="AutoShape 6" descr="http://images.clipartpanda.com/person-thinking-with-question-mark-question_mark_person.jpg"/>
          <p:cNvSpPr>
            <a:spLocks noChangeAspect="1" noChangeArrowheads="1"/>
          </p:cNvSpPr>
          <p:nvPr/>
        </p:nvSpPr>
        <p:spPr bwMode="auto">
          <a:xfrm>
            <a:off x="155575" y="-3519488"/>
            <a:ext cx="7343775" cy="73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291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471487" y="838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Komunikasi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/>
          </a:bodyPr>
          <a:lstStyle/>
          <a:p>
            <a:pPr marL="347663" lvl="1" indent="-347663">
              <a:buFont typeface="Arial" pitchFamily="34" charset="0"/>
              <a:buChar char="•"/>
              <a:defRPr/>
            </a:pP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Molekul-molekul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ini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akan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berikatan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dengan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reseptor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yang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ada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di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permukaan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endParaRPr lang="en-US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347663" lvl="1" indent="-347663">
              <a:buFont typeface="Arial" pitchFamily="34" charset="0"/>
              <a:buChar char="•"/>
              <a:defRPr/>
            </a:pP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Reseptor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bersifat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spesifik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dengan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molekul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ini</a:t>
            </a:r>
            <a:endParaRPr lang="en-US" dirty="0" smtClean="0"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7086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0981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808038"/>
          </a:xfrm>
        </p:spPr>
        <p:txBody>
          <a:bodyPr/>
          <a:lstStyle/>
          <a:p>
            <a:r>
              <a:rPr lang="en-US" dirty="0" err="1" smtClean="0"/>
              <a:t>Macam-macam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/>
              <a:t>Ada 4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 err="1" smtClean="0"/>
              <a:t>Kontak</a:t>
            </a:r>
            <a:r>
              <a:rPr lang="en-US" sz="2400" dirty="0" smtClean="0"/>
              <a:t> </a:t>
            </a:r>
            <a:r>
              <a:rPr lang="en-US" sz="2400" dirty="0" err="1" smtClean="0"/>
              <a:t>langsung</a:t>
            </a:r>
            <a:endParaRPr lang="en-US" sz="2400" dirty="0" smtClean="0"/>
          </a:p>
          <a:p>
            <a:pPr lvl="1"/>
            <a:r>
              <a:rPr lang="en-US" sz="2400" dirty="0" err="1" smtClean="0"/>
              <a:t>Sinyal</a:t>
            </a:r>
            <a:r>
              <a:rPr lang="en-US" sz="2400" dirty="0" smtClean="0"/>
              <a:t> </a:t>
            </a:r>
            <a:r>
              <a:rPr lang="en-US" sz="2400" dirty="0" err="1" smtClean="0"/>
              <a:t>Parakrin</a:t>
            </a:r>
            <a:endParaRPr lang="en-US" sz="2400" dirty="0" smtClean="0"/>
          </a:p>
          <a:p>
            <a:pPr lvl="1"/>
            <a:r>
              <a:rPr lang="en-US" sz="2400" dirty="0" err="1" smtClean="0"/>
              <a:t>Sinyal</a:t>
            </a:r>
            <a:r>
              <a:rPr lang="en-US" sz="2400" dirty="0" smtClean="0"/>
              <a:t> </a:t>
            </a:r>
            <a:r>
              <a:rPr lang="en-US" sz="2400" dirty="0" err="1" smtClean="0"/>
              <a:t>Endokrin</a:t>
            </a:r>
            <a:endParaRPr lang="en-US" sz="2400" dirty="0" smtClean="0"/>
          </a:p>
          <a:p>
            <a:pPr lvl="1"/>
            <a:r>
              <a:rPr lang="en-US" sz="2400" dirty="0" err="1" smtClean="0"/>
              <a:t>Sinyal</a:t>
            </a:r>
            <a:r>
              <a:rPr lang="en-US" sz="2400" dirty="0" smtClean="0"/>
              <a:t> </a:t>
            </a:r>
            <a:r>
              <a:rPr lang="en-US" sz="2400" dirty="0" err="1" smtClean="0"/>
              <a:t>Sinaptik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1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884238"/>
          </a:xfrm>
        </p:spPr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Apabila</a:t>
            </a:r>
            <a:r>
              <a:rPr lang="en-US" sz="2800" dirty="0" smtClean="0"/>
              <a:t> </a:t>
            </a:r>
            <a:r>
              <a:rPr lang="en-US" sz="2800" dirty="0" err="1" smtClean="0"/>
              <a:t>molekul</a:t>
            </a:r>
            <a:r>
              <a:rPr lang="en-US" sz="2800" dirty="0" smtClean="0"/>
              <a:t> </a:t>
            </a:r>
            <a:r>
              <a:rPr lang="en-US" sz="2800" dirty="0" err="1" smtClean="0"/>
              <a:t>sinyal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 </a:t>
            </a:r>
            <a:r>
              <a:rPr lang="en-US" sz="2800" dirty="0" err="1" smtClean="0"/>
              <a:t>langsung</a:t>
            </a:r>
            <a:r>
              <a:rPr lang="en-US" sz="2800" dirty="0" smtClean="0"/>
              <a:t> </a:t>
            </a:r>
            <a:r>
              <a:rPr lang="en-US" sz="2800" dirty="0" err="1" smtClean="0"/>
              <a:t>diterima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 di </a:t>
            </a:r>
            <a:r>
              <a:rPr lang="en-US" sz="2800" dirty="0" err="1" smtClean="0"/>
              <a:t>sebelahnya</a:t>
            </a: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698" y="2819400"/>
            <a:ext cx="3639502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2007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572000"/>
          </a:xfrm>
        </p:spPr>
        <p:txBody>
          <a:bodyPr/>
          <a:lstStyle/>
          <a:p>
            <a:r>
              <a:rPr lang="en-US" sz="2800" dirty="0" err="1" smtClean="0">
                <a:latin typeface="Arial" charset="0"/>
                <a:cs typeface="Arial" charset="0"/>
              </a:rPr>
              <a:t>Apabila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sinyal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molekul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dari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sel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diterima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oleh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sel-sel</a:t>
            </a:r>
            <a:r>
              <a:rPr lang="en-US" sz="2800" dirty="0" smtClean="0">
                <a:latin typeface="Arial" charset="0"/>
                <a:cs typeface="Arial" charset="0"/>
              </a:rPr>
              <a:t> di </a:t>
            </a:r>
            <a:r>
              <a:rPr lang="en-US" sz="2800" dirty="0" err="1" smtClean="0">
                <a:latin typeface="Arial" charset="0"/>
                <a:cs typeface="Arial" charset="0"/>
              </a:rPr>
              <a:t>sekitarnya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endParaRPr lang="en-US" sz="2800" dirty="0" smtClean="0">
              <a:latin typeface="Arial" charset="0"/>
              <a:cs typeface="Arial" charset="0"/>
            </a:endParaRP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60438"/>
          </a:xfrm>
        </p:spPr>
        <p:txBody>
          <a:bodyPr/>
          <a:lstStyle/>
          <a:p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parakrin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7" y="2819400"/>
            <a:ext cx="3581400" cy="309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084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Sinyal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Endokrin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rial" charset="0"/>
                <a:cs typeface="Arial" charset="0"/>
              </a:rPr>
              <a:t>Apabila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molekul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sinyal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masuk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ke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dalam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peredaran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darah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diterima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oleh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r>
              <a:rPr lang="en-US" sz="2400" dirty="0" smtClean="0">
                <a:latin typeface="Arial" charset="0"/>
                <a:cs typeface="Arial" charset="0"/>
              </a:rPr>
              <a:t> yang </a:t>
            </a:r>
            <a:r>
              <a:rPr lang="en-US" sz="2400" dirty="0" err="1" smtClean="0">
                <a:latin typeface="Arial" charset="0"/>
                <a:cs typeface="Arial" charset="0"/>
              </a:rPr>
              <a:t>letaknya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berjauhan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err="1" smtClean="0">
                <a:latin typeface="Arial" charset="0"/>
                <a:cs typeface="Arial" charset="0"/>
              </a:rPr>
              <a:t>Molekul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sinyal</a:t>
            </a:r>
            <a:r>
              <a:rPr lang="en-US" sz="2400" dirty="0" smtClean="0">
                <a:latin typeface="Arial" charset="0"/>
                <a:cs typeface="Arial" charset="0"/>
              </a:rPr>
              <a:t> yang </a:t>
            </a:r>
            <a:r>
              <a:rPr lang="en-US" sz="2400" dirty="0" err="1" smtClean="0">
                <a:latin typeface="Arial" charset="0"/>
                <a:cs typeface="Arial" charset="0"/>
              </a:rPr>
              <a:t>dilepaskan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dengan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cara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ini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adalah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b="1" i="1" dirty="0" err="1" smtClean="0">
                <a:latin typeface="Arial" charset="0"/>
                <a:cs typeface="Arial" charset="0"/>
              </a:rPr>
              <a:t>hormon</a:t>
            </a:r>
            <a:endParaRPr lang="id-ID" sz="2400" b="1" i="1" dirty="0" smtClean="0">
              <a:latin typeface="Arial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04454"/>
            <a:ext cx="4688637" cy="361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6342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latin typeface="Arial" charset="0"/>
                <a:cs typeface="Arial" charset="0"/>
              </a:rPr>
              <a:t>Sinyal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Sinaptik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cs typeface="Arial" charset="0"/>
              </a:rPr>
              <a:t>Merupakan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cara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komunikasi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sel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saraf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dengan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sel</a:t>
            </a:r>
            <a:r>
              <a:rPr lang="en-US" dirty="0" smtClean="0">
                <a:latin typeface="Arial" charset="0"/>
                <a:cs typeface="Arial" charset="0"/>
              </a:rPr>
              <a:t> lain yang </a:t>
            </a:r>
            <a:r>
              <a:rPr lang="en-US" dirty="0" err="1" smtClean="0">
                <a:latin typeface="Arial" charset="0"/>
                <a:cs typeface="Arial" charset="0"/>
              </a:rPr>
              <a:t>jauh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letaknya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cs typeface="Arial" charset="0"/>
              </a:rPr>
              <a:t>Sel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saraf</a:t>
            </a:r>
            <a:r>
              <a:rPr lang="en-US" dirty="0" smtClean="0">
                <a:latin typeface="Arial" charset="0"/>
                <a:cs typeface="Arial" charset="0"/>
              </a:rPr>
              <a:t> yang </a:t>
            </a:r>
            <a:r>
              <a:rPr lang="en-US" dirty="0" err="1" smtClean="0">
                <a:latin typeface="Arial" charset="0"/>
                <a:cs typeface="Arial" charset="0"/>
              </a:rPr>
              <a:t>panjang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akan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melepaskan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b="1" i="1" dirty="0" smtClean="0">
                <a:latin typeface="Arial" charset="0"/>
                <a:cs typeface="Arial" charset="0"/>
              </a:rPr>
              <a:t>neurotransmitter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ke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sel</a:t>
            </a:r>
            <a:r>
              <a:rPr lang="en-US" dirty="0" smtClean="0">
                <a:latin typeface="Arial" charset="0"/>
                <a:cs typeface="Arial" charset="0"/>
              </a:rPr>
              <a:t> target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id-ID" dirty="0">
              <a:latin typeface="Arial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4953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1396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390</Words>
  <Application>Microsoft Office PowerPoint</Application>
  <PresentationFormat>On-screen Show (4:3)</PresentationFormat>
  <Paragraphs>69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Komunikasi Sel</vt:lpstr>
      <vt:lpstr>Komunikasi Sel</vt:lpstr>
      <vt:lpstr>Macam-macam Komunikasi Sel</vt:lpstr>
      <vt:lpstr>Komunikasi Kontak Langsung</vt:lpstr>
      <vt:lpstr>Sinyal parakrin</vt:lpstr>
      <vt:lpstr>Sinyal Endokrin</vt:lpstr>
      <vt:lpstr>Sinyal Sinaptik</vt:lpstr>
      <vt:lpstr>Tahapan Komunikasi Sel</vt:lpstr>
      <vt:lpstr>PowerPoint Presentation</vt:lpstr>
      <vt:lpstr>PowerPoint Presentation</vt:lpstr>
      <vt:lpstr>Reseptor</vt:lpstr>
      <vt:lpstr>Reseptor Permukaan sel </vt:lpstr>
      <vt:lpstr>Reseptor di dalam sel</vt:lpstr>
      <vt:lpstr>PowerPoint Presentation</vt:lpstr>
      <vt:lpstr>PowerPoint Presentation</vt:lpstr>
      <vt:lpstr>Apoptosis</vt:lpstr>
      <vt:lpstr>Sel darah putih yang mengalami apoptosis</vt:lpstr>
      <vt:lpstr>Mekanisme yang terjadi pada saat apoptosis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Henny Saraswati</cp:lastModifiedBy>
  <cp:revision>24</cp:revision>
  <dcterms:created xsi:type="dcterms:W3CDTF">2016-10-17T08:35:11Z</dcterms:created>
  <dcterms:modified xsi:type="dcterms:W3CDTF">2017-07-10T07:49:34Z</dcterms:modified>
</cp:coreProperties>
</file>