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50F0B-6266-4098-B58E-F6C9C872FD8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464DA-CC03-43AF-964B-81D14107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9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95A180-2AB2-4497-9884-014A57163BF4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826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9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7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9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4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6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8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7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9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7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3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9AA9-94FB-4BDC-ADE6-6CBBA9FFCC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4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Tersrtuktur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Ke-12)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73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1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1652"/>
            <a:ext cx="8229600" cy="4335511"/>
          </a:xfrm>
        </p:spPr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bioteknologi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modern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9093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3078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di era modern</a:t>
            </a:r>
          </a:p>
          <a:p>
            <a:r>
              <a:rPr lang="en-US" dirty="0" smtClean="0"/>
              <a:t>Format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: </a:t>
            </a:r>
            <a:r>
              <a:rPr lang="en-US" dirty="0" err="1" smtClean="0"/>
              <a:t>Sampul</a:t>
            </a:r>
            <a:r>
              <a:rPr lang="en-US" dirty="0" smtClean="0"/>
              <a:t>, </a:t>
            </a:r>
            <a:r>
              <a:rPr lang="en-US" dirty="0" err="1" smtClean="0"/>
              <a:t>Pendahuluan</a:t>
            </a:r>
            <a:r>
              <a:rPr lang="en-US" dirty="0" smtClean="0"/>
              <a:t>,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, </a:t>
            </a:r>
            <a:r>
              <a:rPr lang="en-US" dirty="0" err="1" smtClean="0"/>
              <a:t>Ringkasan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72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79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623887" y="838200"/>
            <a:ext cx="8062913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Tugas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77200" cy="4068763"/>
          </a:xfrm>
        </p:spPr>
        <p:txBody>
          <a:bodyPr>
            <a:normAutofit/>
          </a:bodyPr>
          <a:lstStyle/>
          <a:p>
            <a:pPr marL="228600" lvl="1" indent="-2286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Pemberian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dimulai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minggu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sebelumnya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sedangkan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pengumpulan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pembahasan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pertemuan</a:t>
            </a:r>
            <a:r>
              <a:rPr lang="en-US" dirty="0" smtClean="0">
                <a:sym typeface="Wingdings" pitchFamily="2" charset="2"/>
              </a:rPr>
              <a:t> kali </a:t>
            </a:r>
            <a:r>
              <a:rPr lang="en-US" dirty="0" err="1" smtClean="0">
                <a:sym typeface="Wingdings" pitchFamily="2" charset="2"/>
              </a:rPr>
              <a:t>ini</a:t>
            </a:r>
            <a:endParaRPr lang="en-US" dirty="0" smtClean="0">
              <a:sym typeface="Wingdings" pitchFamily="2" charset="2"/>
            </a:endParaRPr>
          </a:p>
          <a:p>
            <a:pPr marL="228600" lvl="1" indent="-2286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Dipilih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beberapa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makalah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kemudian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didiskusikan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kelas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034349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118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Kemampuan Akhir yang Diharapkan</vt:lpstr>
      <vt:lpstr>Tugas </vt:lpstr>
      <vt:lpstr>Tugas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HP</cp:lastModifiedBy>
  <cp:revision>3</cp:revision>
  <dcterms:created xsi:type="dcterms:W3CDTF">2017-07-17T08:32:19Z</dcterms:created>
  <dcterms:modified xsi:type="dcterms:W3CDTF">2017-08-29T07:14:06Z</dcterms:modified>
</cp:coreProperties>
</file>