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4" r:id="rId15"/>
    <p:sldId id="286" r:id="rId16"/>
    <p:sldId id="28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66D7-AEF5-4110-8294-1B563120935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B13C-3C36-4AF3-89AE-7A890959A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21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140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919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83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97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782D-D8A6-4AA9-BAB4-827D0E7BEFD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103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Evolusi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kontroversinya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8730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93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r>
              <a:rPr lang="en-US" dirty="0" smtClean="0"/>
              <a:t> </a:t>
            </a:r>
            <a:r>
              <a:rPr lang="en-US" dirty="0" err="1" smtClean="0"/>
              <a:t>gajah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data-data </a:t>
            </a:r>
            <a:r>
              <a:rPr lang="en-US" dirty="0" err="1" smtClean="0"/>
              <a:t>fosil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9067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92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Darwin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280"/>
            <a:ext cx="8229600" cy="435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unggulnya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2856"/>
            <a:ext cx="8807896" cy="4696544"/>
          </a:xfrm>
        </p:spPr>
        <p:txBody>
          <a:bodyPr>
            <a:norm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686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tanaman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8" y="914400"/>
            <a:ext cx="6881752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557581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fosil-fosil</a:t>
            </a:r>
            <a:r>
              <a:rPr lang="en-US" dirty="0" smtClean="0"/>
              <a:t> </a:t>
            </a:r>
            <a:r>
              <a:rPr lang="en-US" dirty="0" err="1" smtClean="0"/>
              <a:t>disejajarkan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usianya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81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39762"/>
            <a:ext cx="6781800" cy="884238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676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Fosil-fosil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di Indonesia: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Pithecanthropus erectus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Pithecanthropus </a:t>
            </a:r>
            <a:r>
              <a:rPr lang="en-US" i="1" dirty="0" err="1" smtClean="0"/>
              <a:t>mojokertensis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Meganthropus</a:t>
            </a:r>
            <a:r>
              <a:rPr lang="en-US" i="1" dirty="0" smtClean="0"/>
              <a:t> </a:t>
            </a:r>
            <a:r>
              <a:rPr lang="en-US" i="1" dirty="0" err="1" smtClean="0"/>
              <a:t>paleojavanicus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Homo </a:t>
            </a:r>
            <a:r>
              <a:rPr lang="en-US" i="1" dirty="0" err="1" smtClean="0"/>
              <a:t>soloensis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Homo </a:t>
            </a:r>
            <a:r>
              <a:rPr lang="en-US" i="1" dirty="0" err="1" smtClean="0"/>
              <a:t>floresiensis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“hobbit”, </a:t>
            </a:r>
            <a:r>
              <a:rPr lang="en-US" dirty="0" err="1" smtClean="0">
                <a:sym typeface="Wingdings" pitchFamily="2" charset="2"/>
              </a:rPr>
              <a:t>ditemukan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gua</a:t>
            </a:r>
            <a:r>
              <a:rPr lang="en-US" dirty="0" smtClean="0">
                <a:sym typeface="Wingdings" pitchFamily="2" charset="2"/>
              </a:rPr>
              <a:t> Liang </a:t>
            </a:r>
            <a:r>
              <a:rPr lang="en-US" dirty="0" err="1" smtClean="0">
                <a:sym typeface="Wingdings" pitchFamily="2" charset="2"/>
              </a:rPr>
              <a:t>Bua</a:t>
            </a:r>
            <a:r>
              <a:rPr lang="en-US" dirty="0" smtClean="0">
                <a:sym typeface="Wingdings" pitchFamily="2" charset="2"/>
              </a:rPr>
              <a:t>, Flores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1/10/Homo_floresiensis.jpg/220px-Homo_floresien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095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7550" y="301942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Homo </a:t>
            </a:r>
            <a:r>
              <a:rPr lang="en-US" i="1" dirty="0" err="1" smtClean="0"/>
              <a:t>floresiensis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Fosil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50" y="1828800"/>
            <a:ext cx="6047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3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/>
              <a:t>Bukti-bukti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 startAt="2"/>
            </a:pPr>
            <a:r>
              <a:rPr lang="en-US" sz="3200" dirty="0" err="1"/>
              <a:t>Bukti</a:t>
            </a:r>
            <a:r>
              <a:rPr lang="en-US" sz="3200" dirty="0"/>
              <a:t> </a:t>
            </a:r>
            <a:r>
              <a:rPr lang="en-US" sz="3200" dirty="0" err="1"/>
              <a:t>Anatomi</a:t>
            </a:r>
            <a:endParaRPr lang="en-US" sz="3200" dirty="0"/>
          </a:p>
          <a:p>
            <a:pPr marL="914400" lvl="1" indent="-514350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dipunyai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moyang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Homologi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semua</a:t>
            </a:r>
            <a:r>
              <a:rPr lang="en-US" dirty="0" smtClean="0">
                <a:sym typeface="Wingdings" pitchFamily="2" charset="2"/>
              </a:rPr>
              <a:t> vertebrata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kegunaan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berbeda-beda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anggota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571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3992563"/>
          </a:xfrm>
        </p:spPr>
        <p:txBody>
          <a:bodyPr/>
          <a:lstStyle/>
          <a:p>
            <a:r>
              <a:rPr lang="en-US" b="1" dirty="0" err="1" smtClean="0"/>
              <a:t>Perkembangan</a:t>
            </a:r>
            <a:r>
              <a:rPr lang="en-US" b="1" dirty="0" smtClean="0"/>
              <a:t> </a:t>
            </a:r>
            <a:r>
              <a:rPr lang="en-US" b="1" dirty="0" err="1" smtClean="0"/>
              <a:t>embrio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bagian-bagian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embrio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mis.terdapat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insang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ekor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embrio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ikan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reptil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burung</a:t>
            </a:r>
            <a:r>
              <a:rPr lang="en-US" dirty="0" smtClean="0">
                <a:sym typeface="Wingdings" pitchFamily="2" charset="2"/>
              </a:rPr>
              <a:t> 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3657600"/>
            <a:ext cx="498885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Degenerasi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sekarang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berguna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tetapi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nenek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moyang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mis.pada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otot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sekitar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telinga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anjing</a:t>
            </a:r>
            <a:r>
              <a:rPr lang="en-US" dirty="0" smtClean="0">
                <a:sym typeface="Wingdings" pitchFamily="2" charset="2"/>
              </a:rPr>
              <a:t> (??)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652"/>
            <a:ext cx="8229600" cy="4335511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proses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kontroversinya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233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3"/>
            </a:pPr>
            <a:r>
              <a:rPr lang="en-US" sz="3200" dirty="0" err="1"/>
              <a:t>Bukti</a:t>
            </a:r>
            <a:r>
              <a:rPr lang="en-US" sz="3200" dirty="0"/>
              <a:t> </a:t>
            </a:r>
            <a:r>
              <a:rPr lang="en-US" sz="3200" dirty="0" err="1" smtClean="0"/>
              <a:t>Molekuler</a:t>
            </a:r>
            <a:endParaRPr lang="en-US" sz="3200" dirty="0" smtClean="0"/>
          </a:p>
          <a:p>
            <a:pPr marL="914400" lvl="1" indent="-51435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organisme-organisme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kekerabatan</a:t>
            </a:r>
            <a:r>
              <a:rPr lang="en-US" dirty="0"/>
              <a:t> yang “</a:t>
            </a:r>
            <a:r>
              <a:rPr lang="en-US" dirty="0" err="1"/>
              <a:t>dekat</a:t>
            </a:r>
            <a:r>
              <a:rPr lang="en-US" dirty="0"/>
              <a:t>”,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aminonya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jauh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05473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Darwin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agama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terbuktikan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ilmiah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fosil</a:t>
            </a:r>
            <a:r>
              <a:rPr lang="en-US" dirty="0" smtClean="0">
                <a:sym typeface="Wingdings" pitchFamily="2" charset="2"/>
              </a:rPr>
              <a:t> “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”  </a:t>
            </a:r>
            <a:r>
              <a:rPr lang="en-US" dirty="0" err="1" smtClean="0">
                <a:sym typeface="Wingdings" pitchFamily="2" charset="2"/>
              </a:rPr>
              <a:t>fosil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menggambarkan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perubahan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sirip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tungkai</a:t>
            </a:r>
            <a:r>
              <a:rPr lang="en-US" dirty="0" smtClean="0">
                <a:sym typeface="Wingdings" pitchFamily="2" charset="2"/>
              </a:rPr>
              <a:t> kaki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Organ-organ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komplek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proses yang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/>
              <a:t>Kontroversi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Proses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proses </a:t>
            </a:r>
            <a:r>
              <a:rPr lang="en-US" dirty="0" err="1" smtClean="0"/>
              <a:t>evolusi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ekstrem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mutasi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besar-besaran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kecacatan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59" y="4572000"/>
            <a:ext cx="328330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9147" y="1676400"/>
            <a:ext cx="417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696200" cy="34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punah</a:t>
            </a:r>
            <a:r>
              <a:rPr lang="en-US" dirty="0" smtClean="0"/>
              <a:t> di </a:t>
            </a:r>
            <a:r>
              <a:rPr lang="en-US" dirty="0" err="1" smtClean="0"/>
              <a:t>pegunungan</a:t>
            </a:r>
            <a:r>
              <a:rPr lang="en-US" dirty="0" smtClean="0"/>
              <a:t> Andes,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Selatan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pegunungan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914400" lvl="1" indent="-514350"/>
            <a:r>
              <a:rPr lang="en-US" b="1" i="1" dirty="0" err="1" smtClean="0"/>
              <a:t>Fosil</a:t>
            </a:r>
            <a:r>
              <a:rPr lang="en-US" b="1" i="1" dirty="0" smtClean="0"/>
              <a:t> </a:t>
            </a:r>
            <a:r>
              <a:rPr lang="en-US" b="1" i="1" dirty="0" err="1" smtClean="0"/>
              <a:t>tersebut</a:t>
            </a:r>
            <a:r>
              <a:rPr lang="en-US" b="1" i="1" dirty="0" smtClean="0"/>
              <a:t> </a:t>
            </a:r>
            <a:r>
              <a:rPr lang="en-US" b="1" i="1" dirty="0" err="1" smtClean="0"/>
              <a:t>lebih</a:t>
            </a:r>
            <a:r>
              <a:rPr lang="en-US" b="1" i="1" dirty="0" smtClean="0"/>
              <a:t> </a:t>
            </a:r>
            <a:r>
              <a:rPr lang="en-US" b="1" i="1" dirty="0" err="1" smtClean="0"/>
              <a:t>mirip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mamalia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hidup</a:t>
            </a:r>
            <a:r>
              <a:rPr lang="en-US" b="1" i="1" dirty="0" smtClean="0"/>
              <a:t> di </a:t>
            </a:r>
            <a:r>
              <a:rPr lang="en-US" b="1" i="1" dirty="0" err="1" smtClean="0"/>
              <a:t>hutan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Amerika</a:t>
            </a:r>
            <a:r>
              <a:rPr lang="en-US" b="1" i="1" dirty="0" smtClean="0"/>
              <a:t> Selatan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807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virus-virus HIV yang </a:t>
            </a:r>
            <a:r>
              <a:rPr lang="en-US" dirty="0" err="1" smtClean="0"/>
              <a:t>kebal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antiretroviral (ART).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/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/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yang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yang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beradaptasi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.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HIV yang </a:t>
            </a:r>
            <a:r>
              <a:rPr lang="en-US" b="1" dirty="0" err="1" smtClean="0"/>
              <a:t>kebal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berkembang</a:t>
            </a:r>
            <a:r>
              <a:rPr lang="en-US" b="1" dirty="0" smtClean="0"/>
              <a:t> </a:t>
            </a:r>
            <a:r>
              <a:rPr lang="en-US" b="1" dirty="0" err="1" smtClean="0"/>
              <a:t>biak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Sekuen</a:t>
            </a:r>
            <a:r>
              <a:rPr lang="en-US" dirty="0" smtClean="0"/>
              <a:t> DNA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simpanse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/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simpanse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asal</a:t>
            </a:r>
            <a:r>
              <a:rPr lang="en-US" b="1" dirty="0" smtClean="0"/>
              <a:t> </a:t>
            </a:r>
            <a:r>
              <a:rPr lang="en-US" b="1" dirty="0" err="1" smtClean="0"/>
              <a:t>mula</a:t>
            </a:r>
            <a:r>
              <a:rPr lang="en-US" b="1" dirty="0" smtClean="0"/>
              <a:t> </a:t>
            </a:r>
            <a:r>
              <a:rPr lang="en-US" b="1" dirty="0" err="1" smtClean="0"/>
              <a:t>nenek</a:t>
            </a:r>
            <a:r>
              <a:rPr lang="en-US" b="1" dirty="0" smtClean="0"/>
              <a:t> </a:t>
            </a:r>
            <a:r>
              <a:rPr lang="en-US" b="1" dirty="0" err="1" smtClean="0"/>
              <a:t>moyang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1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Evolusi</a:t>
            </a:r>
            <a:r>
              <a:rPr lang="en-US" dirty="0" smtClean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513394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624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b="1" dirty="0" err="1" smtClean="0"/>
              <a:t>fosil</a:t>
            </a:r>
            <a:endParaRPr lang="en-US" b="1" dirty="0" smtClean="0"/>
          </a:p>
          <a:p>
            <a:r>
              <a:rPr lang="en-US" b="1" dirty="0" err="1" smtClean="0"/>
              <a:t>Fosil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sisa-sisa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81200"/>
            <a:ext cx="4286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0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Charles Darwin </a:t>
            </a:r>
            <a:r>
              <a:rPr lang="en-US" dirty="0" smtClean="0"/>
              <a:t>(1809-1882)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ahli-ahli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Darwin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Beagle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 smtClean="0"/>
          </a:p>
          <a:p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Galapagos, </a:t>
            </a:r>
            <a:r>
              <a:rPr lang="en-US" dirty="0" err="1" smtClean="0"/>
              <a:t>dimana</a:t>
            </a:r>
            <a:r>
              <a:rPr lang="en-US" dirty="0" smtClean="0"/>
              <a:t> Darwin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burung</a:t>
            </a:r>
            <a:r>
              <a:rPr lang="en-US" b="1" dirty="0" smtClean="0"/>
              <a:t> </a:t>
            </a:r>
            <a:r>
              <a:rPr lang="en-US" b="1" dirty="0" err="1" smtClean="0"/>
              <a:t>kutilang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8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Darwin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Beagle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70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23887" y="838200"/>
            <a:ext cx="8062913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Penelitian</a:t>
            </a:r>
            <a:r>
              <a:rPr lang="en-US" sz="3200" dirty="0" smtClean="0">
                <a:latin typeface="Arial" charset="0"/>
                <a:cs typeface="Arial" charset="0"/>
              </a:rPr>
              <a:t> Darwin </a:t>
            </a:r>
            <a:r>
              <a:rPr lang="en-US" sz="3200" dirty="0" err="1" smtClean="0">
                <a:latin typeface="Arial" charset="0"/>
                <a:cs typeface="Arial" charset="0"/>
              </a:rPr>
              <a:t>terhadap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burung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kutilang</a:t>
            </a:r>
            <a:r>
              <a:rPr lang="en-US" sz="3200" dirty="0" smtClean="0">
                <a:latin typeface="Arial" charset="0"/>
                <a:cs typeface="Arial" charset="0"/>
              </a:rPr>
              <a:t> di </a:t>
            </a:r>
            <a:r>
              <a:rPr lang="en-US" sz="3200" dirty="0" err="1" smtClean="0">
                <a:latin typeface="Arial" charset="0"/>
                <a:cs typeface="Arial" charset="0"/>
              </a:rPr>
              <a:t>pulau</a:t>
            </a:r>
            <a:r>
              <a:rPr lang="en-US" sz="3200" dirty="0" smtClean="0">
                <a:latin typeface="Arial" charset="0"/>
                <a:cs typeface="Arial" charset="0"/>
              </a:rPr>
              <a:t> Galapagos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4129087" cy="4068763"/>
          </a:xfrm>
        </p:spPr>
        <p:txBody>
          <a:bodyPr>
            <a:normAutofit/>
          </a:bodyPr>
          <a:lstStyle/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kutilang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paruhnya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bergantung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makanannya</a:t>
            </a: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Hal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kutilang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beradaptasi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lingkungannya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8768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34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 Darwin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, Darwin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berjudul</a:t>
            </a:r>
            <a:r>
              <a:rPr lang="en-US" dirty="0" smtClean="0"/>
              <a:t> </a:t>
            </a:r>
            <a:r>
              <a:rPr lang="en-US" b="1" i="1" dirty="0" smtClean="0"/>
              <a:t>The Origin of Species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“The Origin of Species”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572000" cy="48768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buku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, Darwin </a:t>
            </a:r>
            <a:r>
              <a:rPr lang="en-US" sz="3200" dirty="0" err="1" smtClean="0"/>
              <a:t>berteori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modifikasi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karakteristik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dikarenakan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adaptasi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b="1" dirty="0" err="1" smtClean="0">
                <a:sym typeface="Wingdings" pitchFamily="2" charset="2"/>
              </a:rPr>
              <a:t>seleksi</a:t>
            </a:r>
            <a:r>
              <a:rPr lang="en-US" sz="3200" b="1" dirty="0" smtClean="0">
                <a:sym typeface="Wingdings" pitchFamily="2" charset="2"/>
              </a:rPr>
              <a:t> </a:t>
            </a:r>
            <a:r>
              <a:rPr lang="en-US" sz="3200" b="1" dirty="0" err="1" smtClean="0">
                <a:sym typeface="Wingdings" pitchFamily="2" charset="2"/>
              </a:rPr>
              <a:t>alam</a:t>
            </a:r>
            <a:endParaRPr lang="en-US" sz="3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Darwin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memperkenalkan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 smtClean="0"/>
              <a:t>pohon</a:t>
            </a:r>
            <a:r>
              <a:rPr lang="en-US" sz="3200" dirty="0" smtClean="0"/>
              <a:t> </a:t>
            </a:r>
            <a:r>
              <a:rPr lang="en-US" sz="3200" dirty="0" err="1" smtClean="0"/>
              <a:t>filogenetik</a:t>
            </a:r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6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5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672</Words>
  <Application>Microsoft Office PowerPoint</Application>
  <PresentationFormat>On-screen Show (4:3)</PresentationFormat>
  <Paragraphs>84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Evolusi ???</vt:lpstr>
      <vt:lpstr>Sejarah pembelajaran evolusi</vt:lpstr>
      <vt:lpstr>Sejarah Pembelajaran evolusi</vt:lpstr>
      <vt:lpstr>Rute Perjalanan Darwin dalam pengamatan organisme dengan kapal Beagle</vt:lpstr>
      <vt:lpstr>Penelitian Darwin terhadap burung kutilang di pulau Galapagos</vt:lpstr>
      <vt:lpstr>Kesimpulan  Darwin atas beberapa pengamatan</vt:lpstr>
      <vt:lpstr>Buku “The Origin of Species”</vt:lpstr>
      <vt:lpstr>Pohon filogenetik gajah berdasarkan data-data fosil  </vt:lpstr>
      <vt:lpstr>Darwin membedakan seleksi alam dan seleksi buatan</vt:lpstr>
      <vt:lpstr>PowerPoint Presentation</vt:lpstr>
      <vt:lpstr>Bukti-bukti adanya evolusi</vt:lpstr>
      <vt:lpstr>Bukti Fosil</vt:lpstr>
      <vt:lpstr>Bukti Fosil</vt:lpstr>
      <vt:lpstr>Bukti-bukti adanya evolusi</vt:lpstr>
      <vt:lpstr>Bukti Anatomi</vt:lpstr>
      <vt:lpstr>Bukti Anatomi</vt:lpstr>
      <vt:lpstr>Bukti Anatomi</vt:lpstr>
      <vt:lpstr>Bukti-bukti adanya evolusi</vt:lpstr>
      <vt:lpstr>PowerPoint Presentation</vt:lpstr>
      <vt:lpstr>Kontroversi teori Darwin</vt:lpstr>
      <vt:lpstr>Kontroversi teori Darwin</vt:lpstr>
      <vt:lpstr>PowerPoint Presentation</vt:lpstr>
      <vt:lpstr>Little Quizzes</vt:lpstr>
      <vt:lpstr>Little Quizzes</vt:lpstr>
      <vt:lpstr>Little Quizzes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52</cp:revision>
  <dcterms:created xsi:type="dcterms:W3CDTF">2016-12-05T03:10:08Z</dcterms:created>
  <dcterms:modified xsi:type="dcterms:W3CDTF">2017-08-29T07:15:18Z</dcterms:modified>
</cp:coreProperties>
</file>