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4" r:id="rId12"/>
    <p:sldId id="266" r:id="rId13"/>
    <p:sldId id="267" r:id="rId14"/>
    <p:sldId id="268" r:id="rId15"/>
    <p:sldId id="271" r:id="rId16"/>
    <p:sldId id="269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08D74-EF57-43EA-8584-F78A39EB81B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CD422B-1B26-4FB7-A314-2C04BB93072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503CBF6-717E-48DE-9DBD-441F0EB884D0}" type="parTrans" cxnId="{C1095F51-499D-41DD-BCC5-F39B87BF6041}">
      <dgm:prSet/>
      <dgm:spPr/>
      <dgm:t>
        <a:bodyPr/>
        <a:lstStyle/>
        <a:p>
          <a:endParaRPr lang="en-US"/>
        </a:p>
      </dgm:t>
    </dgm:pt>
    <dgm:pt modelId="{62A90B6B-CCA1-46CD-A4AF-0B1DA161D2B5}" type="sibTrans" cxnId="{C1095F51-499D-41DD-BCC5-F39B87BF6041}">
      <dgm:prSet/>
      <dgm:spPr/>
      <dgm:t>
        <a:bodyPr/>
        <a:lstStyle/>
        <a:p>
          <a:endParaRPr lang="en-US"/>
        </a:p>
      </dgm:t>
    </dgm:pt>
    <dgm:pt modelId="{5F4F17DA-8506-47B9-AD24-24620B53D5F2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organisme</a:t>
          </a:r>
          <a:endParaRPr lang="en-US" dirty="0"/>
        </a:p>
      </dgm:t>
    </dgm:pt>
    <dgm:pt modelId="{C71A1D1C-AC89-43AF-AC35-E46D711C4DC7}" type="parTrans" cxnId="{EAAC3744-D4B1-4223-8696-501989B8463C}">
      <dgm:prSet/>
      <dgm:spPr/>
      <dgm:t>
        <a:bodyPr/>
        <a:lstStyle/>
        <a:p>
          <a:endParaRPr lang="en-US"/>
        </a:p>
      </dgm:t>
    </dgm:pt>
    <dgm:pt modelId="{6861C72F-F3F1-4D93-BEA1-32E5567C6DD9}" type="sibTrans" cxnId="{EAAC3744-D4B1-4223-8696-501989B8463C}">
      <dgm:prSet/>
      <dgm:spPr/>
      <dgm:t>
        <a:bodyPr/>
        <a:lstStyle/>
        <a:p>
          <a:endParaRPr lang="en-US"/>
        </a:p>
      </dgm:t>
    </dgm:pt>
    <dgm:pt modelId="{9D6EB836-9C97-45DE-AEF7-0C4951BDEF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6ADC29C-7D4C-4ECB-A119-309CCB74918E}" type="parTrans" cxnId="{B465E3C3-0406-4F67-ABD1-26931100D99C}">
      <dgm:prSet/>
      <dgm:spPr/>
      <dgm:t>
        <a:bodyPr/>
        <a:lstStyle/>
        <a:p>
          <a:endParaRPr lang="en-US"/>
        </a:p>
      </dgm:t>
    </dgm:pt>
    <dgm:pt modelId="{843E956C-B865-4C71-B1ED-86142CE0AF84}" type="sibTrans" cxnId="{B465E3C3-0406-4F67-ABD1-26931100D99C}">
      <dgm:prSet/>
      <dgm:spPr/>
      <dgm:t>
        <a:bodyPr/>
        <a:lstStyle/>
        <a:p>
          <a:endParaRPr lang="en-US"/>
        </a:p>
      </dgm:t>
    </dgm:pt>
    <dgm:pt modelId="{8F61C33B-4769-4392-B887-2920BBC30401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populasi</a:t>
          </a:r>
          <a:endParaRPr lang="en-US" dirty="0"/>
        </a:p>
      </dgm:t>
    </dgm:pt>
    <dgm:pt modelId="{3F94A783-C5F0-4DD1-88B0-E1A7988E5D80}" type="parTrans" cxnId="{5B5C1429-8DF1-48BB-9962-37A9B80325F8}">
      <dgm:prSet/>
      <dgm:spPr/>
      <dgm:t>
        <a:bodyPr/>
        <a:lstStyle/>
        <a:p>
          <a:endParaRPr lang="en-US"/>
        </a:p>
      </dgm:t>
    </dgm:pt>
    <dgm:pt modelId="{83252E76-8C09-4608-9D96-D7D40D3CC1F2}" type="sibTrans" cxnId="{5B5C1429-8DF1-48BB-9962-37A9B80325F8}">
      <dgm:prSet/>
      <dgm:spPr/>
      <dgm:t>
        <a:bodyPr/>
        <a:lstStyle/>
        <a:p>
          <a:endParaRPr lang="en-US"/>
        </a:p>
      </dgm:t>
    </dgm:pt>
    <dgm:pt modelId="{859F9995-F320-44F5-975A-6DE0644D206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0112544-213C-49A4-918D-51C121127E38}" type="parTrans" cxnId="{C6C07CDB-3FB9-4978-A089-EE3F12896CBA}">
      <dgm:prSet/>
      <dgm:spPr/>
      <dgm:t>
        <a:bodyPr/>
        <a:lstStyle/>
        <a:p>
          <a:endParaRPr lang="en-US"/>
        </a:p>
      </dgm:t>
    </dgm:pt>
    <dgm:pt modelId="{23BA8425-A1B1-425E-8C9F-D98C2C9A782A}" type="sibTrans" cxnId="{C6C07CDB-3FB9-4978-A089-EE3F12896CBA}">
      <dgm:prSet/>
      <dgm:spPr/>
      <dgm:t>
        <a:bodyPr/>
        <a:lstStyle/>
        <a:p>
          <a:endParaRPr lang="en-US"/>
        </a:p>
      </dgm:t>
    </dgm:pt>
    <dgm:pt modelId="{D9ED7FAB-0031-4008-8274-343CFC16BAC0}">
      <dgm:prSet phldrT="[Text]"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komunitas</a:t>
          </a:r>
          <a:endParaRPr lang="en-US" dirty="0"/>
        </a:p>
      </dgm:t>
    </dgm:pt>
    <dgm:pt modelId="{3B79A0D7-091F-4D86-A3FD-7D9D3B08CC46}" type="parTrans" cxnId="{1A9B033F-371E-4C1C-BEC6-FD5F9E5C0790}">
      <dgm:prSet/>
      <dgm:spPr/>
      <dgm:t>
        <a:bodyPr/>
        <a:lstStyle/>
        <a:p>
          <a:endParaRPr lang="en-US"/>
        </a:p>
      </dgm:t>
    </dgm:pt>
    <dgm:pt modelId="{246ADF48-17EB-4BC0-9A53-4A1CBB23A182}" type="sibTrans" cxnId="{1A9B033F-371E-4C1C-BEC6-FD5F9E5C0790}">
      <dgm:prSet/>
      <dgm:spPr/>
      <dgm:t>
        <a:bodyPr/>
        <a:lstStyle/>
        <a:p>
          <a:endParaRPr lang="en-US"/>
        </a:p>
      </dgm:t>
    </dgm:pt>
    <dgm:pt modelId="{5D783C20-07A6-49C3-B711-8F100E4A1DAA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CACC54C-7C21-41A2-B779-239D7878923E}" type="parTrans" cxnId="{D39F6251-2F72-4E93-B6D9-2D84020441FC}">
      <dgm:prSet/>
      <dgm:spPr/>
      <dgm:t>
        <a:bodyPr/>
        <a:lstStyle/>
        <a:p>
          <a:endParaRPr lang="en-US"/>
        </a:p>
      </dgm:t>
    </dgm:pt>
    <dgm:pt modelId="{342EA7DA-B319-4516-B260-2410869251B8}" type="sibTrans" cxnId="{D39F6251-2F72-4E93-B6D9-2D84020441FC}">
      <dgm:prSet/>
      <dgm:spPr/>
      <dgm:t>
        <a:bodyPr/>
        <a:lstStyle/>
        <a:p>
          <a:endParaRPr lang="en-US"/>
        </a:p>
      </dgm:t>
    </dgm:pt>
    <dgm:pt modelId="{A45AA189-F4FC-4548-B88C-CB76BEE61655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E538615-55BD-4B8B-BE1F-0C9EFC0E0C6E}" type="parTrans" cxnId="{2481991C-281E-4A24-AB8C-478F5D4CF392}">
      <dgm:prSet/>
      <dgm:spPr/>
      <dgm:t>
        <a:bodyPr/>
        <a:lstStyle/>
        <a:p>
          <a:endParaRPr lang="en-US"/>
        </a:p>
      </dgm:t>
    </dgm:pt>
    <dgm:pt modelId="{D582F06A-E423-4EA0-84A7-361B50B23B7C}" type="sibTrans" cxnId="{2481991C-281E-4A24-AB8C-478F5D4CF392}">
      <dgm:prSet/>
      <dgm:spPr/>
      <dgm:t>
        <a:bodyPr/>
        <a:lstStyle/>
        <a:p>
          <a:endParaRPr lang="en-US"/>
        </a:p>
      </dgm:t>
    </dgm:pt>
    <dgm:pt modelId="{1AACF5BC-D5CD-4F08-9D91-DAAED3549CCA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A0F82A9A-2B32-4A4C-B6ED-B44CD14EF50A}" type="parTrans" cxnId="{36C30C99-A94D-439E-94A5-282795E086B5}">
      <dgm:prSet/>
      <dgm:spPr/>
      <dgm:t>
        <a:bodyPr/>
        <a:lstStyle/>
        <a:p>
          <a:endParaRPr lang="en-US"/>
        </a:p>
      </dgm:t>
    </dgm:pt>
    <dgm:pt modelId="{F802FF71-E6D8-4237-8C8A-E34F8A83B018}" type="sibTrans" cxnId="{36C30C99-A94D-439E-94A5-282795E086B5}">
      <dgm:prSet/>
      <dgm:spPr/>
      <dgm:t>
        <a:bodyPr/>
        <a:lstStyle/>
        <a:p>
          <a:endParaRPr lang="en-US"/>
        </a:p>
      </dgm:t>
    </dgm:pt>
    <dgm:pt modelId="{206A5912-DD6A-41C2-A371-681C2F815A7C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ekosistem</a:t>
          </a:r>
          <a:endParaRPr lang="en-US" dirty="0"/>
        </a:p>
      </dgm:t>
    </dgm:pt>
    <dgm:pt modelId="{0D3F2D1A-9660-45B2-BC41-2334D3882C76}" type="parTrans" cxnId="{065A9002-A8D8-4F43-A65F-03C895739A44}">
      <dgm:prSet/>
      <dgm:spPr/>
      <dgm:t>
        <a:bodyPr/>
        <a:lstStyle/>
        <a:p>
          <a:endParaRPr lang="en-US"/>
        </a:p>
      </dgm:t>
    </dgm:pt>
    <dgm:pt modelId="{5744337D-EEF6-4E40-BF3F-CD8C90A36974}" type="sibTrans" cxnId="{065A9002-A8D8-4F43-A65F-03C895739A44}">
      <dgm:prSet/>
      <dgm:spPr/>
      <dgm:t>
        <a:bodyPr/>
        <a:lstStyle/>
        <a:p>
          <a:endParaRPr lang="en-US"/>
        </a:p>
      </dgm:t>
    </dgm:pt>
    <dgm:pt modelId="{CB6EA199-6754-43D1-8841-21D5E10C0614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</a:t>
          </a:r>
          <a:r>
            <a:rPr lang="en-US" dirty="0" err="1" smtClean="0"/>
            <a:t>daratan</a:t>
          </a:r>
          <a:r>
            <a:rPr lang="en-US" dirty="0" smtClean="0"/>
            <a:t> 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perairan</a:t>
          </a:r>
          <a:r>
            <a:rPr lang="en-US" dirty="0" smtClean="0"/>
            <a:t>)</a:t>
          </a:r>
          <a:endParaRPr lang="en-US" dirty="0"/>
        </a:p>
      </dgm:t>
    </dgm:pt>
    <dgm:pt modelId="{7802A6DF-89E2-401F-BCEE-A9EEFC80F8BD}" type="parTrans" cxnId="{9EDB818B-41CA-4DBA-95E8-6C9B6EA522EB}">
      <dgm:prSet/>
      <dgm:spPr/>
      <dgm:t>
        <a:bodyPr/>
        <a:lstStyle/>
        <a:p>
          <a:endParaRPr lang="en-US"/>
        </a:p>
      </dgm:t>
    </dgm:pt>
    <dgm:pt modelId="{5A85F9A9-E709-4468-9366-1BC3C23F3DCA}" type="sibTrans" cxnId="{9EDB818B-41CA-4DBA-95E8-6C9B6EA522EB}">
      <dgm:prSet/>
      <dgm:spPr/>
      <dgm:t>
        <a:bodyPr/>
        <a:lstStyle/>
        <a:p>
          <a:endParaRPr lang="en-US"/>
        </a:p>
      </dgm:t>
    </dgm:pt>
    <dgm:pt modelId="{4A0CC8B5-0B40-4DC4-B8BC-D5185C680C4F}">
      <dgm:prSet/>
      <dgm:spPr/>
      <dgm:t>
        <a:bodyPr/>
        <a:lstStyle/>
        <a:p>
          <a:r>
            <a:rPr lang="en-US" dirty="0" err="1" smtClean="0"/>
            <a:t>Ekologi</a:t>
          </a:r>
          <a:r>
            <a:rPr lang="en-US" dirty="0" smtClean="0"/>
            <a:t> global</a:t>
          </a:r>
          <a:endParaRPr lang="en-US" dirty="0"/>
        </a:p>
      </dgm:t>
    </dgm:pt>
    <dgm:pt modelId="{F6D9BAAD-1F6B-4662-AFA6-097CB3749BB7}" type="parTrans" cxnId="{869F412E-D3C2-4E5E-A292-16B8B7F9B1D1}">
      <dgm:prSet/>
      <dgm:spPr/>
      <dgm:t>
        <a:bodyPr/>
        <a:lstStyle/>
        <a:p>
          <a:endParaRPr lang="en-US"/>
        </a:p>
      </dgm:t>
    </dgm:pt>
    <dgm:pt modelId="{7E08EFB2-DB40-4258-BBD6-7AA785DDBAE5}" type="sibTrans" cxnId="{869F412E-D3C2-4E5E-A292-16B8B7F9B1D1}">
      <dgm:prSet/>
      <dgm:spPr/>
      <dgm:t>
        <a:bodyPr/>
        <a:lstStyle/>
        <a:p>
          <a:endParaRPr lang="en-US"/>
        </a:p>
      </dgm:t>
    </dgm:pt>
    <dgm:pt modelId="{B83C788C-05F3-4B8F-87BB-196B81B8AFFB}" type="pres">
      <dgm:prSet presAssocID="{51F08D74-EF57-43EA-8584-F78A39EB8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66B46-F0E9-48D0-A92B-E7A98BB79EAF}" type="pres">
      <dgm:prSet presAssocID="{4ECD422B-1B26-4FB7-A314-2C04BB930720}" presName="composite" presStyleCnt="0"/>
      <dgm:spPr/>
    </dgm:pt>
    <dgm:pt modelId="{F8CAAF34-562F-4D5E-8342-7F516FF0BB94}" type="pres">
      <dgm:prSet presAssocID="{4ECD422B-1B26-4FB7-A314-2C04BB93072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6F427-DCF2-4D5A-BCAA-25C7D97A1949}" type="pres">
      <dgm:prSet presAssocID="{4ECD422B-1B26-4FB7-A314-2C04BB93072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EBBD-969C-48B8-98D3-19E4DFEAC0E9}" type="pres">
      <dgm:prSet presAssocID="{62A90B6B-CCA1-46CD-A4AF-0B1DA161D2B5}" presName="sp" presStyleCnt="0"/>
      <dgm:spPr/>
    </dgm:pt>
    <dgm:pt modelId="{22E3189E-EE12-4DA8-9E31-4F82B6B8E251}" type="pres">
      <dgm:prSet presAssocID="{9D6EB836-9C97-45DE-AEF7-0C4951BDEFA2}" presName="composite" presStyleCnt="0"/>
      <dgm:spPr/>
    </dgm:pt>
    <dgm:pt modelId="{4D97D429-CB21-4E80-84E1-6A315316B902}" type="pres">
      <dgm:prSet presAssocID="{9D6EB836-9C97-45DE-AEF7-0C4951BDEFA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5DB76-CD29-4B47-A7DE-D0A5A7FDF132}" type="pres">
      <dgm:prSet presAssocID="{9D6EB836-9C97-45DE-AEF7-0C4951BDEFA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217A5-5CE3-455C-BCF9-4F9B895723A2}" type="pres">
      <dgm:prSet presAssocID="{843E956C-B865-4C71-B1ED-86142CE0AF84}" presName="sp" presStyleCnt="0"/>
      <dgm:spPr/>
    </dgm:pt>
    <dgm:pt modelId="{E9FCD151-7D63-468E-BE1F-5FC8214079A4}" type="pres">
      <dgm:prSet presAssocID="{859F9995-F320-44F5-975A-6DE0644D2066}" presName="composite" presStyleCnt="0"/>
      <dgm:spPr/>
    </dgm:pt>
    <dgm:pt modelId="{B0DB7276-9D8A-49D6-810B-6DD81BB515DF}" type="pres">
      <dgm:prSet presAssocID="{859F9995-F320-44F5-975A-6DE0644D206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36CE6-0873-459D-984B-FA0DB74BF909}" type="pres">
      <dgm:prSet presAssocID="{859F9995-F320-44F5-975A-6DE0644D206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4C7ED-FF01-4100-BFF0-E3C859C1D187}" type="pres">
      <dgm:prSet presAssocID="{23BA8425-A1B1-425E-8C9F-D98C2C9A782A}" presName="sp" presStyleCnt="0"/>
      <dgm:spPr/>
    </dgm:pt>
    <dgm:pt modelId="{06B06B3D-C2BA-444A-973A-C72325641463}" type="pres">
      <dgm:prSet presAssocID="{5D783C20-07A6-49C3-B711-8F100E4A1DAA}" presName="composite" presStyleCnt="0"/>
      <dgm:spPr/>
    </dgm:pt>
    <dgm:pt modelId="{2A7B3B41-15A7-4D4B-97CC-D064CB9BD5E0}" type="pres">
      <dgm:prSet presAssocID="{5D783C20-07A6-49C3-B711-8F100E4A1DA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BFE67-EF1D-41FE-87E2-D86DE1ADDC2C}" type="pres">
      <dgm:prSet presAssocID="{5D783C20-07A6-49C3-B711-8F100E4A1DA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37A9B-1A85-4913-B4BD-511EB3695D34}" type="pres">
      <dgm:prSet presAssocID="{342EA7DA-B319-4516-B260-2410869251B8}" presName="sp" presStyleCnt="0"/>
      <dgm:spPr/>
    </dgm:pt>
    <dgm:pt modelId="{145C82F4-B146-42F4-AE60-40974C3B449B}" type="pres">
      <dgm:prSet presAssocID="{A45AA189-F4FC-4548-B88C-CB76BEE61655}" presName="composite" presStyleCnt="0"/>
      <dgm:spPr/>
    </dgm:pt>
    <dgm:pt modelId="{2E4DA777-65C3-450B-A94A-D1927554673C}" type="pres">
      <dgm:prSet presAssocID="{A45AA189-F4FC-4548-B88C-CB76BEE6165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0BE6-6541-447D-915A-1E478157F583}" type="pres">
      <dgm:prSet presAssocID="{A45AA189-F4FC-4548-B88C-CB76BEE6165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098D3-A273-4393-9F7F-C06E0FA35209}" type="pres">
      <dgm:prSet presAssocID="{D582F06A-E423-4EA0-84A7-361B50B23B7C}" presName="sp" presStyleCnt="0"/>
      <dgm:spPr/>
    </dgm:pt>
    <dgm:pt modelId="{4C845DC9-E8C2-4559-AEC5-678FC7ACF2EE}" type="pres">
      <dgm:prSet presAssocID="{1AACF5BC-D5CD-4F08-9D91-DAAED3549CCA}" presName="composite" presStyleCnt="0"/>
      <dgm:spPr/>
    </dgm:pt>
    <dgm:pt modelId="{72D58846-3228-4306-925B-DC07C0AFC9FA}" type="pres">
      <dgm:prSet presAssocID="{1AACF5BC-D5CD-4F08-9D91-DAAED3549CC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03ACC-5344-46CC-8018-F35B0119BE1E}" type="pres">
      <dgm:prSet presAssocID="{1AACF5BC-D5CD-4F08-9D91-DAAED3549CC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9C05B-783E-4CBF-B6BD-82F8E2779AB9}" type="presOf" srcId="{9D6EB836-9C97-45DE-AEF7-0C4951BDEFA2}" destId="{4D97D429-CB21-4E80-84E1-6A315316B902}" srcOrd="0" destOrd="0" presId="urn:microsoft.com/office/officeart/2005/8/layout/chevron2"/>
    <dgm:cxn modelId="{0AB8B7E8-DDB8-4D89-8697-40FB0FFC0AFB}" type="presOf" srcId="{A45AA189-F4FC-4548-B88C-CB76BEE61655}" destId="{2E4DA777-65C3-450B-A94A-D1927554673C}" srcOrd="0" destOrd="0" presId="urn:microsoft.com/office/officeart/2005/8/layout/chevron2"/>
    <dgm:cxn modelId="{C6C07CDB-3FB9-4978-A089-EE3F12896CBA}" srcId="{51F08D74-EF57-43EA-8584-F78A39EB81B3}" destId="{859F9995-F320-44F5-975A-6DE0644D2066}" srcOrd="2" destOrd="0" parTransId="{40112544-213C-49A4-918D-51C121127E38}" sibTransId="{23BA8425-A1B1-425E-8C9F-D98C2C9A782A}"/>
    <dgm:cxn modelId="{35D39AFF-AAB5-495E-851E-3A0A3DDCB9B7}" type="presOf" srcId="{4ECD422B-1B26-4FB7-A314-2C04BB930720}" destId="{F8CAAF34-562F-4D5E-8342-7F516FF0BB94}" srcOrd="0" destOrd="0" presId="urn:microsoft.com/office/officeart/2005/8/layout/chevron2"/>
    <dgm:cxn modelId="{9A650BAC-3D57-4249-90C5-6D39B70AD2D5}" type="presOf" srcId="{5F4F17DA-8506-47B9-AD24-24620B53D5F2}" destId="{1206F427-DCF2-4D5A-BCAA-25C7D97A1949}" srcOrd="0" destOrd="0" presId="urn:microsoft.com/office/officeart/2005/8/layout/chevron2"/>
    <dgm:cxn modelId="{869F412E-D3C2-4E5E-A292-16B8B7F9B1D1}" srcId="{1AACF5BC-D5CD-4F08-9D91-DAAED3549CCA}" destId="{4A0CC8B5-0B40-4DC4-B8BC-D5185C680C4F}" srcOrd="0" destOrd="0" parTransId="{F6D9BAAD-1F6B-4662-AFA6-097CB3749BB7}" sibTransId="{7E08EFB2-DB40-4258-BBD6-7AA785DDBAE5}"/>
    <dgm:cxn modelId="{06B8CBBA-8DFE-4DDE-9668-25910B243D53}" type="presOf" srcId="{4A0CC8B5-0B40-4DC4-B8BC-D5185C680C4F}" destId="{AAA03ACC-5344-46CC-8018-F35B0119BE1E}" srcOrd="0" destOrd="0" presId="urn:microsoft.com/office/officeart/2005/8/layout/chevron2"/>
    <dgm:cxn modelId="{3DD39709-0262-4974-B63E-94E330597CC9}" type="presOf" srcId="{CB6EA199-6754-43D1-8841-21D5E10C0614}" destId="{F66E0BE6-6541-447D-915A-1E478157F583}" srcOrd="0" destOrd="0" presId="urn:microsoft.com/office/officeart/2005/8/layout/chevron2"/>
    <dgm:cxn modelId="{1E24ACE4-2D12-497E-A61B-FDE033523804}" type="presOf" srcId="{1AACF5BC-D5CD-4F08-9D91-DAAED3549CCA}" destId="{72D58846-3228-4306-925B-DC07C0AFC9FA}" srcOrd="0" destOrd="0" presId="urn:microsoft.com/office/officeart/2005/8/layout/chevron2"/>
    <dgm:cxn modelId="{9EDB818B-41CA-4DBA-95E8-6C9B6EA522EB}" srcId="{A45AA189-F4FC-4548-B88C-CB76BEE61655}" destId="{CB6EA199-6754-43D1-8841-21D5E10C0614}" srcOrd="0" destOrd="0" parTransId="{7802A6DF-89E2-401F-BCEE-A9EEFC80F8BD}" sibTransId="{5A85F9A9-E709-4468-9366-1BC3C23F3DCA}"/>
    <dgm:cxn modelId="{B52D55E4-52BC-4CD9-99C4-FABA425C1831}" type="presOf" srcId="{5D783C20-07A6-49C3-B711-8F100E4A1DAA}" destId="{2A7B3B41-15A7-4D4B-97CC-D064CB9BD5E0}" srcOrd="0" destOrd="0" presId="urn:microsoft.com/office/officeart/2005/8/layout/chevron2"/>
    <dgm:cxn modelId="{1A9B033F-371E-4C1C-BEC6-FD5F9E5C0790}" srcId="{859F9995-F320-44F5-975A-6DE0644D2066}" destId="{D9ED7FAB-0031-4008-8274-343CFC16BAC0}" srcOrd="0" destOrd="0" parTransId="{3B79A0D7-091F-4D86-A3FD-7D9D3B08CC46}" sibTransId="{246ADF48-17EB-4BC0-9A53-4A1CBB23A182}"/>
    <dgm:cxn modelId="{B465E3C3-0406-4F67-ABD1-26931100D99C}" srcId="{51F08D74-EF57-43EA-8584-F78A39EB81B3}" destId="{9D6EB836-9C97-45DE-AEF7-0C4951BDEFA2}" srcOrd="1" destOrd="0" parTransId="{96ADC29C-7D4C-4ECB-A119-309CCB74918E}" sibTransId="{843E956C-B865-4C71-B1ED-86142CE0AF84}"/>
    <dgm:cxn modelId="{798B29D5-7592-4862-BF34-5084DB28B2D8}" type="presOf" srcId="{51F08D74-EF57-43EA-8584-F78A39EB81B3}" destId="{B83C788C-05F3-4B8F-87BB-196B81B8AFFB}" srcOrd="0" destOrd="0" presId="urn:microsoft.com/office/officeart/2005/8/layout/chevron2"/>
    <dgm:cxn modelId="{88680A01-CFFA-4D4F-A13D-342A8FBA440B}" type="presOf" srcId="{859F9995-F320-44F5-975A-6DE0644D2066}" destId="{B0DB7276-9D8A-49D6-810B-6DD81BB515DF}" srcOrd="0" destOrd="0" presId="urn:microsoft.com/office/officeart/2005/8/layout/chevron2"/>
    <dgm:cxn modelId="{D39F6251-2F72-4E93-B6D9-2D84020441FC}" srcId="{51F08D74-EF57-43EA-8584-F78A39EB81B3}" destId="{5D783C20-07A6-49C3-B711-8F100E4A1DAA}" srcOrd="3" destOrd="0" parTransId="{FCACC54C-7C21-41A2-B779-239D7878923E}" sibTransId="{342EA7DA-B319-4516-B260-2410869251B8}"/>
    <dgm:cxn modelId="{B32A98B6-DEFF-4349-AC67-4A180E607951}" type="presOf" srcId="{D9ED7FAB-0031-4008-8274-343CFC16BAC0}" destId="{4AC36CE6-0873-459D-984B-FA0DB74BF909}" srcOrd="0" destOrd="0" presId="urn:microsoft.com/office/officeart/2005/8/layout/chevron2"/>
    <dgm:cxn modelId="{CC77D237-281B-41B2-8EA6-FC58A57482AC}" type="presOf" srcId="{8F61C33B-4769-4392-B887-2920BBC30401}" destId="{9A15DB76-CD29-4B47-A7DE-D0A5A7FDF132}" srcOrd="0" destOrd="0" presId="urn:microsoft.com/office/officeart/2005/8/layout/chevron2"/>
    <dgm:cxn modelId="{EAAC3744-D4B1-4223-8696-501989B8463C}" srcId="{4ECD422B-1B26-4FB7-A314-2C04BB930720}" destId="{5F4F17DA-8506-47B9-AD24-24620B53D5F2}" srcOrd="0" destOrd="0" parTransId="{C71A1D1C-AC89-43AF-AC35-E46D711C4DC7}" sibTransId="{6861C72F-F3F1-4D93-BEA1-32E5567C6DD9}"/>
    <dgm:cxn modelId="{C1095F51-499D-41DD-BCC5-F39B87BF6041}" srcId="{51F08D74-EF57-43EA-8584-F78A39EB81B3}" destId="{4ECD422B-1B26-4FB7-A314-2C04BB930720}" srcOrd="0" destOrd="0" parTransId="{B503CBF6-717E-48DE-9DBD-441F0EB884D0}" sibTransId="{62A90B6B-CCA1-46CD-A4AF-0B1DA161D2B5}"/>
    <dgm:cxn modelId="{36C30C99-A94D-439E-94A5-282795E086B5}" srcId="{51F08D74-EF57-43EA-8584-F78A39EB81B3}" destId="{1AACF5BC-D5CD-4F08-9D91-DAAED3549CCA}" srcOrd="5" destOrd="0" parTransId="{A0F82A9A-2B32-4A4C-B6ED-B44CD14EF50A}" sibTransId="{F802FF71-E6D8-4237-8C8A-E34F8A83B018}"/>
    <dgm:cxn modelId="{5B5C1429-8DF1-48BB-9962-37A9B80325F8}" srcId="{9D6EB836-9C97-45DE-AEF7-0C4951BDEFA2}" destId="{8F61C33B-4769-4392-B887-2920BBC30401}" srcOrd="0" destOrd="0" parTransId="{3F94A783-C5F0-4DD1-88B0-E1A7988E5D80}" sibTransId="{83252E76-8C09-4608-9D96-D7D40D3CC1F2}"/>
    <dgm:cxn modelId="{2481991C-281E-4A24-AB8C-478F5D4CF392}" srcId="{51F08D74-EF57-43EA-8584-F78A39EB81B3}" destId="{A45AA189-F4FC-4548-B88C-CB76BEE61655}" srcOrd="4" destOrd="0" parTransId="{6E538615-55BD-4B8B-BE1F-0C9EFC0E0C6E}" sibTransId="{D582F06A-E423-4EA0-84A7-361B50B23B7C}"/>
    <dgm:cxn modelId="{065A9002-A8D8-4F43-A65F-03C895739A44}" srcId="{5D783C20-07A6-49C3-B711-8F100E4A1DAA}" destId="{206A5912-DD6A-41C2-A371-681C2F815A7C}" srcOrd="0" destOrd="0" parTransId="{0D3F2D1A-9660-45B2-BC41-2334D3882C76}" sibTransId="{5744337D-EEF6-4E40-BF3F-CD8C90A36974}"/>
    <dgm:cxn modelId="{9D1F051B-65DF-4CA3-9A92-86046109ADBC}" type="presOf" srcId="{206A5912-DD6A-41C2-A371-681C2F815A7C}" destId="{F83BFE67-EF1D-41FE-87E2-D86DE1ADDC2C}" srcOrd="0" destOrd="0" presId="urn:microsoft.com/office/officeart/2005/8/layout/chevron2"/>
    <dgm:cxn modelId="{43F6928E-5475-4CBD-AE34-3F929862DC75}" type="presParOf" srcId="{B83C788C-05F3-4B8F-87BB-196B81B8AFFB}" destId="{29866B46-F0E9-48D0-A92B-E7A98BB79EAF}" srcOrd="0" destOrd="0" presId="urn:microsoft.com/office/officeart/2005/8/layout/chevron2"/>
    <dgm:cxn modelId="{CCBF52FB-8CB7-4117-8824-D3D5A6CBEDCE}" type="presParOf" srcId="{29866B46-F0E9-48D0-A92B-E7A98BB79EAF}" destId="{F8CAAF34-562F-4D5E-8342-7F516FF0BB94}" srcOrd="0" destOrd="0" presId="urn:microsoft.com/office/officeart/2005/8/layout/chevron2"/>
    <dgm:cxn modelId="{8109C6FA-4298-4CAA-8F37-00C70885FA4B}" type="presParOf" srcId="{29866B46-F0E9-48D0-A92B-E7A98BB79EAF}" destId="{1206F427-DCF2-4D5A-BCAA-25C7D97A1949}" srcOrd="1" destOrd="0" presId="urn:microsoft.com/office/officeart/2005/8/layout/chevron2"/>
    <dgm:cxn modelId="{911C7B99-6ED0-4FB9-ABB1-682FFC25CC91}" type="presParOf" srcId="{B83C788C-05F3-4B8F-87BB-196B81B8AFFB}" destId="{7456EBBD-969C-48B8-98D3-19E4DFEAC0E9}" srcOrd="1" destOrd="0" presId="urn:microsoft.com/office/officeart/2005/8/layout/chevron2"/>
    <dgm:cxn modelId="{38DDC32E-0CDA-46D9-B1A3-5C8AD6CBE9D1}" type="presParOf" srcId="{B83C788C-05F3-4B8F-87BB-196B81B8AFFB}" destId="{22E3189E-EE12-4DA8-9E31-4F82B6B8E251}" srcOrd="2" destOrd="0" presId="urn:microsoft.com/office/officeart/2005/8/layout/chevron2"/>
    <dgm:cxn modelId="{215B6B50-FD36-4DC8-99F0-5870634AE919}" type="presParOf" srcId="{22E3189E-EE12-4DA8-9E31-4F82B6B8E251}" destId="{4D97D429-CB21-4E80-84E1-6A315316B902}" srcOrd="0" destOrd="0" presId="urn:microsoft.com/office/officeart/2005/8/layout/chevron2"/>
    <dgm:cxn modelId="{21DE3FC7-0E03-4784-A8D6-C28137362034}" type="presParOf" srcId="{22E3189E-EE12-4DA8-9E31-4F82B6B8E251}" destId="{9A15DB76-CD29-4B47-A7DE-D0A5A7FDF132}" srcOrd="1" destOrd="0" presId="urn:microsoft.com/office/officeart/2005/8/layout/chevron2"/>
    <dgm:cxn modelId="{8B914665-FD8D-4A14-99F7-032628267342}" type="presParOf" srcId="{B83C788C-05F3-4B8F-87BB-196B81B8AFFB}" destId="{912217A5-5CE3-455C-BCF9-4F9B895723A2}" srcOrd="3" destOrd="0" presId="urn:microsoft.com/office/officeart/2005/8/layout/chevron2"/>
    <dgm:cxn modelId="{506CF511-ACFE-4017-987A-B02DBCA037B9}" type="presParOf" srcId="{B83C788C-05F3-4B8F-87BB-196B81B8AFFB}" destId="{E9FCD151-7D63-468E-BE1F-5FC8214079A4}" srcOrd="4" destOrd="0" presId="urn:microsoft.com/office/officeart/2005/8/layout/chevron2"/>
    <dgm:cxn modelId="{F8ABF758-921C-4076-BC47-C737B8C8A43A}" type="presParOf" srcId="{E9FCD151-7D63-468E-BE1F-5FC8214079A4}" destId="{B0DB7276-9D8A-49D6-810B-6DD81BB515DF}" srcOrd="0" destOrd="0" presId="urn:microsoft.com/office/officeart/2005/8/layout/chevron2"/>
    <dgm:cxn modelId="{DBD10BBE-EFF6-4762-ABC4-287BAB893B9A}" type="presParOf" srcId="{E9FCD151-7D63-468E-BE1F-5FC8214079A4}" destId="{4AC36CE6-0873-459D-984B-FA0DB74BF909}" srcOrd="1" destOrd="0" presId="urn:microsoft.com/office/officeart/2005/8/layout/chevron2"/>
    <dgm:cxn modelId="{D29CA9B2-1D11-4A3B-9FF9-4909C91A8E86}" type="presParOf" srcId="{B83C788C-05F3-4B8F-87BB-196B81B8AFFB}" destId="{34A4C7ED-FF01-4100-BFF0-E3C859C1D187}" srcOrd="5" destOrd="0" presId="urn:microsoft.com/office/officeart/2005/8/layout/chevron2"/>
    <dgm:cxn modelId="{530B9DE1-5D78-4282-84EB-D5AF0735E15D}" type="presParOf" srcId="{B83C788C-05F3-4B8F-87BB-196B81B8AFFB}" destId="{06B06B3D-C2BA-444A-973A-C72325641463}" srcOrd="6" destOrd="0" presId="urn:microsoft.com/office/officeart/2005/8/layout/chevron2"/>
    <dgm:cxn modelId="{BC6B14E6-6A1F-4554-9750-32C475909A32}" type="presParOf" srcId="{06B06B3D-C2BA-444A-973A-C72325641463}" destId="{2A7B3B41-15A7-4D4B-97CC-D064CB9BD5E0}" srcOrd="0" destOrd="0" presId="urn:microsoft.com/office/officeart/2005/8/layout/chevron2"/>
    <dgm:cxn modelId="{9CC80E0F-3589-4C28-8DA3-69EFF01507B2}" type="presParOf" srcId="{06B06B3D-C2BA-444A-973A-C72325641463}" destId="{F83BFE67-EF1D-41FE-87E2-D86DE1ADDC2C}" srcOrd="1" destOrd="0" presId="urn:microsoft.com/office/officeart/2005/8/layout/chevron2"/>
    <dgm:cxn modelId="{EAAE1C17-48A6-4098-BCEE-0664F070FD32}" type="presParOf" srcId="{B83C788C-05F3-4B8F-87BB-196B81B8AFFB}" destId="{03937A9B-1A85-4913-B4BD-511EB3695D34}" srcOrd="7" destOrd="0" presId="urn:microsoft.com/office/officeart/2005/8/layout/chevron2"/>
    <dgm:cxn modelId="{D83F29F4-76B7-4C97-A793-D5385693C6CB}" type="presParOf" srcId="{B83C788C-05F3-4B8F-87BB-196B81B8AFFB}" destId="{145C82F4-B146-42F4-AE60-40974C3B449B}" srcOrd="8" destOrd="0" presId="urn:microsoft.com/office/officeart/2005/8/layout/chevron2"/>
    <dgm:cxn modelId="{DAB8D47F-D990-4FD7-946D-31537DF5431E}" type="presParOf" srcId="{145C82F4-B146-42F4-AE60-40974C3B449B}" destId="{2E4DA777-65C3-450B-A94A-D1927554673C}" srcOrd="0" destOrd="0" presId="urn:microsoft.com/office/officeart/2005/8/layout/chevron2"/>
    <dgm:cxn modelId="{CF88B1A1-E302-4285-A554-35C39B3DB3BC}" type="presParOf" srcId="{145C82F4-B146-42F4-AE60-40974C3B449B}" destId="{F66E0BE6-6541-447D-915A-1E478157F583}" srcOrd="1" destOrd="0" presId="urn:microsoft.com/office/officeart/2005/8/layout/chevron2"/>
    <dgm:cxn modelId="{BF417EB4-7F79-4832-B634-361C868890A2}" type="presParOf" srcId="{B83C788C-05F3-4B8F-87BB-196B81B8AFFB}" destId="{1AE098D3-A273-4393-9F7F-C06E0FA35209}" srcOrd="9" destOrd="0" presId="urn:microsoft.com/office/officeart/2005/8/layout/chevron2"/>
    <dgm:cxn modelId="{196C975D-AB74-43BA-98C5-6680E6408EA5}" type="presParOf" srcId="{B83C788C-05F3-4B8F-87BB-196B81B8AFFB}" destId="{4C845DC9-E8C2-4559-AEC5-678FC7ACF2EE}" srcOrd="10" destOrd="0" presId="urn:microsoft.com/office/officeart/2005/8/layout/chevron2"/>
    <dgm:cxn modelId="{A3A31DAC-799E-4A49-9287-54E39584477C}" type="presParOf" srcId="{4C845DC9-E8C2-4559-AEC5-678FC7ACF2EE}" destId="{72D58846-3228-4306-925B-DC07C0AFC9FA}" srcOrd="0" destOrd="0" presId="urn:microsoft.com/office/officeart/2005/8/layout/chevron2"/>
    <dgm:cxn modelId="{03DB9E8B-7224-4F32-8F07-293B068ABCD8}" type="presParOf" srcId="{4C845DC9-E8C2-4559-AEC5-678FC7ACF2EE}" destId="{AAA03ACC-5344-46CC-8018-F35B0119BE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EB48-F43C-462F-ADA1-61F4BC8C026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212BB-12F3-408C-B161-D4218CB3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881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58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1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41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6537-EBC1-45CA-B0EA-278BB28EE64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6297-817E-41A4-AF15-771E6D58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9725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Ekologi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6482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27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280"/>
            <a:ext cx="8229600" cy="435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05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perubahan-perubahan</a:t>
            </a:r>
            <a:r>
              <a:rPr lang="en-US" dirty="0" smtClean="0"/>
              <a:t> </a:t>
            </a:r>
            <a:r>
              <a:rPr lang="en-US" dirty="0" err="1" smtClean="0"/>
              <a:t>ekologis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ekosistemnya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0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9762"/>
            <a:ext cx="8610600" cy="884238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547018"/>
            <a:ext cx="5257799" cy="4525963"/>
          </a:xfrm>
        </p:spPr>
        <p:txBody>
          <a:bodyPr/>
          <a:lstStyle/>
          <a:p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kesuluruhan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global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penipisan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ozon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93155"/>
            <a:ext cx="3413124" cy="301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mengatahui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yang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1"/>
            <a:ext cx="6858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 smtClean="0"/>
              <a:t>Ekologi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Populasi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5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kekhasan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beruang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di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predator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685"/>
            <a:ext cx="9144000" cy="41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(Raven,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oraganisme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kelahiran</a:t>
            </a:r>
            <a:r>
              <a:rPr lang="en-US" dirty="0" smtClean="0"/>
              <a:t>, </a:t>
            </a:r>
            <a:r>
              <a:rPr lang="en-US" dirty="0" err="1" smtClean="0"/>
              <a:t>kematian</a:t>
            </a:r>
            <a:r>
              <a:rPr lang="en-US" dirty="0" smtClean="0"/>
              <a:t>, </a:t>
            </a:r>
            <a:r>
              <a:rPr lang="en-US" dirty="0" err="1" smtClean="0"/>
              <a:t>imigrasi</a:t>
            </a:r>
            <a:r>
              <a:rPr lang="en-US" dirty="0" smtClean="0"/>
              <a:t>, </a:t>
            </a:r>
            <a:r>
              <a:rPr lang="en-US" dirty="0" err="1" smtClean="0"/>
              <a:t>emigrasi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Imigrasi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kuntul</a:t>
            </a:r>
            <a:r>
              <a:rPr lang="en-US" dirty="0" smtClean="0"/>
              <a:t> </a:t>
            </a:r>
            <a:r>
              <a:rPr lang="en-US" dirty="0" err="1" smtClean="0"/>
              <a:t>kerbau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4475"/>
            <a:ext cx="65246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40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(Raven,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652"/>
            <a:ext cx="8229600" cy="4335511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</a:t>
            </a:r>
            <a:r>
              <a:rPr lang="en-US" dirty="0" err="1"/>
              <a:t>ekologi</a:t>
            </a:r>
            <a:endParaRPr lang="id-ID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390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:</a:t>
            </a:r>
          </a:p>
          <a:p>
            <a:pPr lvl="1"/>
            <a:r>
              <a:rPr lang="en-US" i="1" dirty="0" err="1" smtClean="0"/>
              <a:t>Acak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err="1" smtClean="0">
                <a:sym typeface="Wingdings" pitchFamily="2" charset="2"/>
              </a:rPr>
              <a:t>Teratur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berkemlompok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i="1" dirty="0" err="1" smtClean="0">
                <a:sym typeface="Wingdings" pitchFamily="2" charset="2"/>
              </a:rPr>
              <a:t>Bergerombol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bergerombol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kelompok-kelompok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disebabkan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keterbatasan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8437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-11430"/>
            <a:ext cx="443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4510"/>
            <a:ext cx="44386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46472"/>
            <a:ext cx="4495800" cy="273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87046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acak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teratur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96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/>
              <a:t>Sebaran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bergerombol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27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membantu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penyebaran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tempat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habitat </a:t>
            </a:r>
            <a:r>
              <a:rPr lang="en-US" dirty="0" err="1" smtClean="0">
                <a:sym typeface="Wingdings" pitchFamily="2" charset="2"/>
              </a:rPr>
              <a:t>aslinya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penyebaran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tanaman</a:t>
            </a:r>
            <a:r>
              <a:rPr lang="en-US" dirty="0" smtClean="0">
                <a:sym typeface="Wingdings" pitchFamily="2" charset="2"/>
              </a:rPr>
              <a:t> kopi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Afrika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benua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err="1">
                <a:sym typeface="Wingdings" pitchFamily="2" charset="2"/>
              </a:rPr>
              <a:t>Faktor</a:t>
            </a:r>
            <a:r>
              <a:rPr lang="en-US" sz="3200" b="1" dirty="0">
                <a:sym typeface="Wingdings" pitchFamily="2" charset="2"/>
              </a:rPr>
              <a:t> </a:t>
            </a:r>
            <a:r>
              <a:rPr lang="en-US" sz="3200" b="1" dirty="0" err="1">
                <a:sym typeface="Wingdings" pitchFamily="2" charset="2"/>
              </a:rPr>
              <a:t>alam</a:t>
            </a:r>
            <a:r>
              <a:rPr lang="en-US" sz="3200" b="1" dirty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telur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kadar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tesebar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kemungkinan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telurnya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ikut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aliran</a:t>
            </a:r>
            <a:r>
              <a:rPr lang="en-US" dirty="0" smtClean="0">
                <a:sym typeface="Wingdings" pitchFamily="2" charset="2"/>
              </a:rPr>
              <a:t> air </a:t>
            </a:r>
            <a:r>
              <a:rPr lang="en-US" dirty="0" err="1" smtClean="0">
                <a:sym typeface="Wingdings" pitchFamily="2" charset="2"/>
              </a:rPr>
              <a:t>sungai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buah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angin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8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581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0"/>
            <a:ext cx="5562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err="1" smtClean="0"/>
              <a:t>Ekologi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komunitas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565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,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lain,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interspesifik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26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Interspesifik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, </a:t>
            </a:r>
            <a:r>
              <a:rPr lang="en-US" dirty="0" err="1" smtClean="0"/>
              <a:t>predasi</a:t>
            </a:r>
            <a:r>
              <a:rPr lang="en-US" dirty="0" smtClean="0"/>
              <a:t>, </a:t>
            </a:r>
            <a:r>
              <a:rPr lang="en-US" dirty="0" err="1" smtClean="0"/>
              <a:t>herbivora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simbiosis</a:t>
            </a:r>
            <a:r>
              <a:rPr lang="en-US" dirty="0" smtClean="0"/>
              <a:t> (</a:t>
            </a:r>
            <a:r>
              <a:rPr lang="en-US" dirty="0" err="1" smtClean="0"/>
              <a:t>mutualisma</a:t>
            </a:r>
            <a:r>
              <a:rPr lang="en-US" dirty="0" smtClean="0"/>
              <a:t>, </a:t>
            </a:r>
            <a:r>
              <a:rPr lang="en-US" dirty="0" err="1" smtClean="0"/>
              <a:t>parasitisma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komensalisma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berkompetisi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842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Predasi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spesies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lain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319958" cy="322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, </a:t>
            </a:r>
            <a:r>
              <a:rPr lang="en-US" i="1" dirty="0" err="1" smtClean="0"/>
              <a:t>oikos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logos</a:t>
            </a:r>
            <a:r>
              <a:rPr lang="en-US" dirty="0" smtClean="0"/>
              <a:t> = </a:t>
            </a:r>
            <a:r>
              <a:rPr lang="en-US" dirty="0" err="1" smtClean="0"/>
              <a:t>ilmu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4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predator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Kamuflase</a:t>
            </a:r>
            <a:r>
              <a:rPr lang="en-US" dirty="0" smtClean="0"/>
              <a:t> :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490941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beracun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08" y="3124200"/>
            <a:ext cx="336515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Mimikri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memiripkan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binatang</a:t>
            </a:r>
            <a:r>
              <a:rPr lang="en-US" dirty="0" smtClean="0">
                <a:sym typeface="Wingdings" pitchFamily="2" charset="2"/>
              </a:rPr>
              <a:t> lain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27020"/>
            <a:ext cx="5306936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Parasitisme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nutrisi</a:t>
            </a:r>
            <a:r>
              <a:rPr lang="en-US" dirty="0" smtClean="0">
                <a:sym typeface="Wingdings" pitchFamily="2" charset="2"/>
              </a:rPr>
              <a:t> yang lain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41687"/>
            <a:ext cx="3902075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err="1" smtClean="0"/>
              <a:t>Mutualisme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saling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menguntungkan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6" y="3048000"/>
            <a:ext cx="427597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Simbiosis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err="1" smtClean="0"/>
              <a:t>Komensalisme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spesies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keuntungan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sedangkan</a:t>
            </a:r>
            <a:r>
              <a:rPr lang="en-US" dirty="0" smtClean="0">
                <a:sym typeface="Wingdings" pitchFamily="2" charset="2"/>
              </a:rPr>
              <a:t> yang lain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dampak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apapun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4" y="3886200"/>
            <a:ext cx="371157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3149" y="2967335"/>
            <a:ext cx="449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global :</a:t>
            </a:r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endParaRPr lang="en-US" dirty="0" smtClean="0"/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Ekologi</a:t>
            </a:r>
            <a:r>
              <a:rPr lang="en-US" dirty="0" smtClean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41637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102802"/>
              </p:ext>
            </p:extLst>
          </p:nvPr>
        </p:nvGraphicFramePr>
        <p:xfrm>
          <a:off x="228600" y="381000"/>
          <a:ext cx="86868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7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23887" y="838200"/>
            <a:ext cx="8062913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Ekologi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organisme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>
            <a:normAutofit/>
          </a:bodyPr>
          <a:lstStyle/>
          <a:p>
            <a:pPr marL="228600" lvl="1" indent="-22860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Mempelajari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fisiologi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dipengrauhi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kondisi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pasangannya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57083"/>
            <a:ext cx="5334000" cy="267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257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400800" cy="4221163"/>
          </a:xfrm>
        </p:spPr>
        <p:txBody>
          <a:bodyPr/>
          <a:lstStyle/>
          <a:p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 smtClean="0"/>
          </a:p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779712" cy="24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876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Komunitas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populasi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berbeda</a:t>
            </a:r>
            <a:r>
              <a:rPr lang="en-US" sz="3200" dirty="0" smtClean="0"/>
              <a:t> </a:t>
            </a:r>
            <a:r>
              <a:rPr lang="en-US" sz="3200" dirty="0" err="1" smtClean="0"/>
              <a:t>spesies</a:t>
            </a:r>
            <a:r>
              <a:rPr lang="en-US" sz="3200" dirty="0" smtClean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daerah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Ekologi</a:t>
            </a:r>
            <a:r>
              <a:rPr lang="en-US" sz="3200" dirty="0" smtClean="0"/>
              <a:t> </a:t>
            </a:r>
            <a:r>
              <a:rPr lang="en-US" sz="3200" dirty="0" err="1" smtClean="0"/>
              <a:t>komunitas</a:t>
            </a:r>
            <a:r>
              <a:rPr lang="en-US" sz="3200" dirty="0" smtClean="0"/>
              <a:t> </a:t>
            </a:r>
            <a:r>
              <a:rPr lang="en-US" sz="3200" dirty="0" err="1" smtClean="0"/>
              <a:t>mempelajari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populasi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berhubungan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mempengaruhi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Contohnya</a:t>
            </a:r>
            <a:r>
              <a:rPr lang="en-US" sz="3200" dirty="0" smtClean="0"/>
              <a:t> :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predator </a:t>
            </a:r>
            <a:r>
              <a:rPr lang="en-US" sz="3200" dirty="0" err="1" smtClean="0"/>
              <a:t>dan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dimangsa</a:t>
            </a:r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7928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687</Words>
  <Application>Microsoft Office PowerPoint</Application>
  <PresentationFormat>On-screen Show (4:3)</PresentationFormat>
  <Paragraphs>111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Ekologi ???</vt:lpstr>
      <vt:lpstr>Interaksi antara organisme dengan lingkungan </vt:lpstr>
      <vt:lpstr>PowerPoint Presentation</vt:lpstr>
      <vt:lpstr>Ekologi organisme</vt:lpstr>
      <vt:lpstr>Ekologi populasi</vt:lpstr>
      <vt:lpstr>Ekologi komunitas</vt:lpstr>
      <vt:lpstr>Ekologi komunitas</vt:lpstr>
      <vt:lpstr>Ekologi Ekosistem </vt:lpstr>
      <vt:lpstr>Siklus energi pada suatu ekosistem</vt:lpstr>
      <vt:lpstr>Ekologi daratan (atau perairan) </vt:lpstr>
      <vt:lpstr>Ekologi global</vt:lpstr>
      <vt:lpstr>Ekologi dan Isu-isu lingkungan</vt:lpstr>
      <vt:lpstr>PowerPoint Presentation</vt:lpstr>
      <vt:lpstr>Distribusi populasi</vt:lpstr>
      <vt:lpstr>Distribusi populasi</vt:lpstr>
      <vt:lpstr>Densitas populasi</vt:lpstr>
      <vt:lpstr>Imigrasi burung kuntul kerbau</vt:lpstr>
      <vt:lpstr>Sebaran populasi</vt:lpstr>
      <vt:lpstr>Contoh sebaran populasi pada bakteri</vt:lpstr>
      <vt:lpstr>PowerPoint Presentation</vt:lpstr>
      <vt:lpstr>Faktor yang membantu sebaran populasi</vt:lpstr>
      <vt:lpstr>Adaptasi biji tanaman</vt:lpstr>
      <vt:lpstr>PowerPoint Presentation</vt:lpstr>
      <vt:lpstr>Hubungan organisme dalam komunitas</vt:lpstr>
      <vt:lpstr>Hubungan Interspesifik</vt:lpstr>
      <vt:lpstr>Hubungan Kompetisi</vt:lpstr>
      <vt:lpstr>Predasi</vt:lpstr>
      <vt:lpstr>Cara organisme mempertahankan diri</vt:lpstr>
      <vt:lpstr>Cara organisme mempertahankan diri</vt:lpstr>
      <vt:lpstr>Cara organisme mempertahankan diri</vt:lpstr>
      <vt:lpstr>Simbiosis</vt:lpstr>
      <vt:lpstr>Simbiosis</vt:lpstr>
      <vt:lpstr>Simbiosis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42</cp:revision>
  <dcterms:created xsi:type="dcterms:W3CDTF">2016-12-13T01:04:24Z</dcterms:created>
  <dcterms:modified xsi:type="dcterms:W3CDTF">2017-08-29T07:15:05Z</dcterms:modified>
</cp:coreProperties>
</file>