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ED1A-6044-47EF-BA0C-3C698B22C804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07A5-8795-42FE-A5BD-D7405F8BD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4A8E-B0A0-468B-9268-EDF2D0040E1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Tersrtuktur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Ke-3)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4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1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kehidupan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091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72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teman-teman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3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91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Kemampuan Akhir yang Diharapkan</vt:lpstr>
      <vt:lpstr>Tugas 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HP</cp:lastModifiedBy>
  <cp:revision>4</cp:revision>
  <dcterms:created xsi:type="dcterms:W3CDTF">2017-07-19T02:39:53Z</dcterms:created>
  <dcterms:modified xsi:type="dcterms:W3CDTF">2017-08-28T08:42:27Z</dcterms:modified>
</cp:coreProperties>
</file>