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6" r:id="rId2"/>
    <p:sldId id="335" r:id="rId3"/>
    <p:sldId id="37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250" autoAdjust="0"/>
  </p:normalViewPr>
  <p:slideViewPr>
    <p:cSldViewPr>
      <p:cViewPr varScale="1">
        <p:scale>
          <a:sx n="67" d="100"/>
          <a:sy n="67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98776A-FCDD-438A-9C0D-153A3BA82603}" type="datetimeFigureOut">
              <a:rPr lang="id-ID"/>
              <a:pPr>
                <a:defRPr/>
              </a:pPr>
              <a:t>19/07/2017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B87409D-B67B-4C37-A8FD-ED3FAE756E3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7098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D417D2-94DD-4506-B0E2-78F73904D80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D3E03B-BFF8-42A8-BD81-77DE07A30790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51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BB44-870E-44A6-82D8-15BB1A263F0B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92F86-B3BB-4FBC-8045-822BEA5B2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9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C013-6A6A-4AE3-8805-38906A0788C5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2A502-6CCB-49DF-A46E-262C5A8D8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56C8-1FDA-4A85-B8AE-385C9A759A86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CC341-0A3E-431E-957F-306DAF068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7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18AF-3C22-477A-A52D-F26F4F96E8B9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5CECD-B3AD-4BB0-892B-11540198A7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2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02E0-43F4-4639-AE1E-7801A0BFB857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64BB3-DDE4-4599-8A22-DAFEF7E5D1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0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88FF-E8BB-4095-9846-B69DB69E189C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793B3-8F98-4EB8-B631-3E777BE193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6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B5CB-0A6E-41B9-9D82-980107D087FD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01C87-FF9D-4E79-9EC2-AC79ACD8E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B27AE-46D9-4C0F-8946-528BBC42F386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10DC0-E806-4E9E-A4B9-675EABD59E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1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9EA2-3CE6-424E-A67F-68A1CB1E055A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6DD7C-FCFE-455C-A03D-AA384480FC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2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DAB5-7EAF-4189-AB5A-D05D78068D1D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A4F8B-6214-4EFC-81D0-859A0CBF01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48B6-724E-4349-8114-1185E0B6C068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3B440-F5DC-47EE-95C0-3E276EF6E4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7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82E7A5-C69E-4A43-92AA-7C7DB067274D}" type="datetime1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553B72A-A699-4A4A-AACF-6218D63428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>
                <a:solidFill>
                  <a:schemeClr val="bg1"/>
                </a:solidFill>
              </a:rPr>
              <a:t>TUGAS KELOMPOK</a:t>
            </a:r>
            <a:endParaRPr lang="en-US" sz="2000" b="1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>
                <a:solidFill>
                  <a:schemeClr val="bg1"/>
                </a:solidFill>
              </a:rPr>
              <a:t>PERTEMUAN 6</a:t>
            </a:r>
            <a:endParaRPr lang="en-US" sz="2000" b="1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>
                <a:solidFill>
                  <a:schemeClr val="bg1"/>
                </a:solidFill>
              </a:rPr>
              <a:t>ARIYO P. HIDAYANTO</a:t>
            </a:r>
            <a:endParaRPr lang="en-US" sz="2000" b="1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>
                <a:solidFill>
                  <a:schemeClr val="bg1"/>
                </a:solidFill>
              </a:rPr>
              <a:t>PRODI BIOTEKNOLOGI FAKULTAS ILMU </a:t>
            </a:r>
          </a:p>
          <a:p>
            <a:pPr algn="ctr" eaLnBrk="1" hangingPunct="1"/>
            <a:r>
              <a:rPr lang="id-ID" sz="2000" b="1">
                <a:solidFill>
                  <a:schemeClr val="bg1"/>
                </a:solidFill>
              </a:rPr>
              <a:t>KESEHATAN</a:t>
            </a:r>
            <a:endParaRPr lang="en-US" sz="2000" b="1">
              <a:solidFill>
                <a:schemeClr val="bg1"/>
              </a:solidFill>
            </a:endParaRPr>
          </a:p>
          <a:p>
            <a:pPr algn="ctr" eaLnBrk="1" hangingPunct="1"/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id-ID" sz="3400" dirty="0" smtClean="0">
              <a:latin typeface="Segoe UI"/>
              <a:ea typeface="Times New Roman"/>
            </a:endParaRPr>
          </a:p>
          <a:p>
            <a:pPr marL="0" indent="0">
              <a:buFont typeface="Arial" charset="0"/>
              <a:buNone/>
              <a:defRPr/>
            </a:pPr>
            <a:r>
              <a:rPr lang="id-ID" sz="3400" dirty="0" smtClean="0">
                <a:latin typeface="Segoe UI"/>
                <a:ea typeface="Times New Roman"/>
              </a:rPr>
              <a:t>Mahasiswa mampu untuk menguraikan materi sebagai berikut serta mampu menganalisis dalam bentuk studi kasus </a:t>
            </a:r>
            <a:endParaRPr lang="id-ID" sz="3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471488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smtClean="0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7500" lnSpcReduction="20000"/>
          </a:bodyPr>
          <a:lstStyle/>
          <a:p>
            <a:pPr marL="0" indent="0" algn="just" eaLnBrk="1" fontAlgn="auto" hangingPunct="1">
              <a:spcAft>
                <a:spcPts val="600"/>
              </a:spcAft>
              <a:buFont typeface="Arial" charset="0"/>
              <a:buNone/>
              <a:defRPr/>
            </a:pPr>
            <a:endParaRPr lang="id-ID" sz="3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600"/>
              </a:spcAft>
              <a:buFont typeface="Arial" charset="0"/>
              <a:buNone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BUAT SLIDE PRESENTASI ± 8 slide tentang topik :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Adenosine Triphosphate (ATP)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Reaksi terang pada fotosintesis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Reaksi gelap pada fotosintesis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Glikolisis pada proses respirasi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Siklus Krebs pada proses respirasi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Transport elektron pada proses respirasi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Fermentasi (respirasi anaerobik)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Enzim enzim pada proses pencernaan dalam tubuh manusia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Aplikasi enzim pada dunia kesehatan</a:t>
            </a:r>
          </a:p>
          <a:p>
            <a:pPr marL="900113" indent="-369888" algn="just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Diabetes Melitus</a:t>
            </a:r>
          </a:p>
          <a:p>
            <a:pPr marL="0" indent="0" algn="just" eaLnBrk="1" fontAlgn="auto" hangingPunct="1">
              <a:spcAft>
                <a:spcPts val="600"/>
              </a:spcAft>
              <a:buFont typeface="Arial" charset="0"/>
              <a:buNone/>
              <a:defRPr/>
            </a:pPr>
            <a:endParaRPr lang="id-ID" sz="3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600"/>
              </a:spcAft>
              <a:buFont typeface="Arial" charset="0"/>
              <a:buNone/>
              <a:defRPr/>
            </a:pPr>
            <a:r>
              <a:rPr lang="id-ID" sz="3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Minggu depan dipresentasikan + sesi diskusi dengan tiap kelompok diberikan waktu ± 12 – 15 menit (presentasi + tanya jawab)</a:t>
            </a:r>
            <a:endParaRPr lang="en-US" sz="3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600"/>
              </a:spcAft>
              <a:buFont typeface="Arial" charset="0"/>
              <a:buNone/>
              <a:defRPr/>
            </a:pPr>
            <a:endParaRPr lang="en-US" sz="3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600"/>
              </a:spcAft>
              <a:buFont typeface="Arial" charset="0"/>
              <a:buNone/>
              <a:defRPr/>
            </a:pPr>
            <a:endParaRPr lang="en-US" sz="3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112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Segoe UI</vt:lpstr>
      <vt:lpstr>Times New Roman</vt:lpstr>
      <vt:lpstr>Office Theme</vt:lpstr>
      <vt:lpstr>PowerPoint Presentation</vt:lpstr>
      <vt:lpstr>KEMAMPUAN AKHIR YANG DIHARAPKAN</vt:lpstr>
      <vt:lpstr>TUGAS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</cp:lastModifiedBy>
  <cp:revision>214</cp:revision>
  <dcterms:created xsi:type="dcterms:W3CDTF">2010-08-24T06:47:44Z</dcterms:created>
  <dcterms:modified xsi:type="dcterms:W3CDTF">2017-07-19T01:26:25Z</dcterms:modified>
</cp:coreProperties>
</file>