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6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8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34E7-35E9-4AA1-A2B5-AB05ECB0CACF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93EA-2285-4DAE-AD23-DAC6B35FD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169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442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067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0759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004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250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181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90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160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93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940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28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651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3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0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5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94D9-658C-484E-A3C1-F92CC3912DEA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3422-EA55-4295-BAAA-109E81488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Komunikasi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19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Sinyal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Sinaptik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Merupakan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cara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komunikasi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saraf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dengan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lain yang </a:t>
            </a:r>
            <a:r>
              <a:rPr lang="en-US" dirty="0" err="1" smtClean="0">
                <a:latin typeface="Arial" charset="0"/>
                <a:cs typeface="Arial" charset="0"/>
              </a:rPr>
              <a:t>jauh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letaknya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saraf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panjang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melepaskan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b="1" i="1" dirty="0" smtClean="0">
                <a:latin typeface="Arial" charset="0"/>
                <a:cs typeface="Arial" charset="0"/>
              </a:rPr>
              <a:t>neurotransmitter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target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4953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39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Tahapan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Komunikasi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Terdiri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3 </a:t>
            </a:r>
            <a:r>
              <a:rPr lang="en-US" sz="2400" dirty="0" err="1" smtClean="0">
                <a:latin typeface="Arial" charset="0"/>
                <a:cs typeface="Arial" charset="0"/>
              </a:rPr>
              <a:t>tahap</a:t>
            </a:r>
            <a:r>
              <a:rPr lang="en-US" sz="2400" dirty="0" smtClean="0">
                <a:latin typeface="Arial" charset="0"/>
                <a:cs typeface="Arial" charset="0"/>
              </a:rPr>
              <a:t> :</a:t>
            </a:r>
          </a:p>
          <a:p>
            <a:pPr marL="742950" lvl="2" indent="-342900"/>
            <a:r>
              <a:rPr lang="en-US" sz="2000" b="1" i="1" dirty="0" err="1" smtClean="0">
                <a:latin typeface="Arial" charset="0"/>
                <a:cs typeface="Arial" charset="0"/>
              </a:rPr>
              <a:t>Penerimaan</a:t>
            </a:r>
            <a:r>
              <a:rPr lang="en-US" sz="2000" b="1" i="1" dirty="0" smtClean="0">
                <a:latin typeface="Arial" charset="0"/>
                <a:cs typeface="Arial" charset="0"/>
              </a:rPr>
              <a:t> </a:t>
            </a:r>
            <a:r>
              <a:rPr lang="en-US" sz="2000" b="1" i="1" dirty="0" err="1" smtClean="0">
                <a:latin typeface="Arial" charset="0"/>
                <a:cs typeface="Arial" charset="0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berikatan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oleh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ada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permukaan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b="1" i="1" dirty="0" err="1" smtClean="0">
                <a:latin typeface="Arial" charset="0"/>
                <a:cs typeface="Arial" charset="0"/>
              </a:rPr>
              <a:t>Transduksi</a:t>
            </a:r>
            <a:r>
              <a:rPr lang="en-US" sz="2000" b="1" i="1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mengubah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berikatan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seluler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spesifik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mis.epinefrin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mengaktifkan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glikogen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fosforilase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b="1" i="1" dirty="0" err="1" smtClean="0">
                <a:latin typeface="Arial" charset="0"/>
                <a:cs typeface="Arial" charset="0"/>
              </a:rPr>
              <a:t>Respon</a:t>
            </a:r>
            <a:r>
              <a:rPr lang="en-US" sz="2000" b="1" i="1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respon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seluler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spesifik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teraktifkan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mis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. Proses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glikolisis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proses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pengaturan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sitoskeleton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aktivasi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gen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tertentu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b="1" i="1" dirty="0" smtClean="0">
              <a:latin typeface="Arial" charset="0"/>
              <a:cs typeface="Arial" charset="0"/>
            </a:endParaRPr>
          </a:p>
          <a:p>
            <a:pPr marL="742950" lvl="2" indent="-342900"/>
            <a:endParaRPr lang="en-US" sz="2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969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9" y="1905000"/>
            <a:ext cx="792383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33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87868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jalur</a:t>
            </a:r>
            <a:r>
              <a:rPr lang="en-US" b="1" dirty="0" smtClean="0"/>
              <a:t> </a:t>
            </a:r>
            <a:r>
              <a:rPr lang="en-US" b="1" dirty="0" err="1" smtClean="0"/>
              <a:t>transduksi</a:t>
            </a:r>
            <a:r>
              <a:rPr lang="en-US" b="1" dirty="0" smtClean="0"/>
              <a:t> </a:t>
            </a:r>
            <a:r>
              <a:rPr lang="en-US" b="1" dirty="0" err="1" smtClean="0"/>
              <a:t>sinyal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13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Reseptor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Terdapat</a:t>
            </a:r>
            <a:r>
              <a:rPr lang="en-US" sz="2800" dirty="0" smtClean="0"/>
              <a:t> 2 </a:t>
            </a:r>
            <a:r>
              <a:rPr lang="en-US" sz="2800" dirty="0" err="1" smtClean="0"/>
              <a:t>macam</a:t>
            </a:r>
            <a:r>
              <a:rPr lang="en-US" sz="2800" dirty="0" smtClean="0"/>
              <a:t> </a:t>
            </a:r>
            <a:r>
              <a:rPr lang="en-US" sz="2800" dirty="0" err="1" smtClean="0"/>
              <a:t>reseptor</a:t>
            </a:r>
            <a:r>
              <a:rPr lang="en-US" sz="2800" dirty="0" smtClean="0"/>
              <a:t> :</a:t>
            </a:r>
          </a:p>
          <a:p>
            <a:pPr lvl="1"/>
            <a:r>
              <a:rPr lang="en-US" sz="2400" dirty="0" err="1" smtClean="0"/>
              <a:t>Reseptor</a:t>
            </a:r>
            <a:r>
              <a:rPr lang="en-US" sz="2400" dirty="0" smtClean="0"/>
              <a:t> di </a:t>
            </a:r>
            <a:r>
              <a:rPr lang="en-US" sz="2400" dirty="0" err="1" smtClean="0"/>
              <a:t>membran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(</a:t>
            </a:r>
            <a:r>
              <a:rPr lang="en-US" sz="2400" dirty="0" err="1" smtClean="0"/>
              <a:t>reseptor</a:t>
            </a:r>
            <a:r>
              <a:rPr lang="en-US" sz="2400" dirty="0" smtClean="0"/>
              <a:t> </a:t>
            </a:r>
            <a:r>
              <a:rPr lang="en-US" sz="2400" dirty="0" err="1" smtClean="0"/>
              <a:t>permukaan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Reseptor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7135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Reseptor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Permukaan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Reseptor</a:t>
            </a:r>
            <a:r>
              <a:rPr lang="en-US" dirty="0"/>
              <a:t> di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bentuknya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b="1" i="1" dirty="0" err="1"/>
              <a:t>mis.kanker</a:t>
            </a:r>
            <a:r>
              <a:rPr lang="en-US" b="1" i="1" dirty="0"/>
              <a:t>, </a:t>
            </a:r>
            <a:r>
              <a:rPr lang="en-US" b="1" i="1" dirty="0" err="1"/>
              <a:t>penyakit</a:t>
            </a:r>
            <a:r>
              <a:rPr lang="en-US" b="1" i="1" dirty="0"/>
              <a:t> </a:t>
            </a:r>
            <a:r>
              <a:rPr lang="en-US" b="1" i="1" dirty="0" err="1"/>
              <a:t>jantung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asma</a:t>
            </a:r>
            <a:endParaRPr lang="en-US" b="1" i="1" dirty="0"/>
          </a:p>
          <a:p>
            <a:pPr marL="342900" lvl="1" indent="-342900">
              <a:buFont typeface="Arial" pitchFamily="34" charset="0"/>
              <a:buChar char="•"/>
            </a:pP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357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Reseptor</a:t>
            </a:r>
            <a:r>
              <a:rPr lang="en-US" sz="3600" dirty="0" smtClean="0">
                <a:latin typeface="Arial" charset="0"/>
                <a:cs typeface="Arial" charset="0"/>
              </a:rPr>
              <a:t> di </a:t>
            </a:r>
            <a:r>
              <a:rPr lang="en-US" sz="3600" dirty="0" err="1" smtClean="0">
                <a:latin typeface="Arial" charset="0"/>
                <a:cs typeface="Arial" charset="0"/>
              </a:rPr>
              <a:t>dalam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sel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Reseptor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Sinyal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terikat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reseptor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Contohnya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testosteron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berperan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mengontrol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karakteristik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jenis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kelamin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pria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22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715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5380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2895600"/>
            <a:ext cx="8229600" cy="685800"/>
          </a:xfrm>
        </p:spPr>
        <p:txBody>
          <a:bodyPr>
            <a:normAutofit/>
          </a:bodyPr>
          <a:lstStyle/>
          <a:p>
            <a:pPr marL="400050" lvl="2" indent="0" algn="ctr">
              <a:buNone/>
              <a:defRPr/>
            </a:pPr>
            <a:r>
              <a:rPr lang="en-US" sz="3200" b="1" i="1" dirty="0" smtClean="0">
                <a:latin typeface="Arial" charset="0"/>
                <a:cs typeface="Arial" charset="0"/>
              </a:rPr>
              <a:t>Apoptosis</a:t>
            </a:r>
          </a:p>
        </p:txBody>
      </p:sp>
    </p:spTree>
    <p:extLst>
      <p:ext uri="{BB962C8B-B14F-4D97-AF65-F5344CB8AC3E}">
        <p14:creationId xmlns:p14="http://schemas.microsoft.com/office/powerpoint/2010/main" val="3376349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program </a:t>
            </a:r>
            <a:r>
              <a:rPr lang="en-US" sz="2400" dirty="0" err="1" smtClean="0">
                <a:latin typeface="Arial" charset="0"/>
                <a:cs typeface="Arial" charset="0"/>
              </a:rPr>
              <a:t>kematian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Kematian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disebabkan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karena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infeksi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kerusakan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sudah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berumur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tua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apoptosis </a:t>
            </a: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perusakan</a:t>
            </a:r>
            <a:r>
              <a:rPr lang="en-US" sz="2400" dirty="0" smtClean="0">
                <a:latin typeface="Arial" charset="0"/>
                <a:cs typeface="Arial" charset="0"/>
              </a:rPr>
              <a:t> DNA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organel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Selain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itu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struktur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mengerut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tidak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beraturan</a:t>
            </a:r>
            <a:endParaRPr lang="en-US" sz="2400" dirty="0">
              <a:latin typeface="Arial" charset="0"/>
              <a:cs typeface="Arial" charset="0"/>
            </a:endParaRPr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5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5143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566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darah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putih</a:t>
            </a:r>
            <a:r>
              <a:rPr lang="en-US" sz="3200" dirty="0" smtClean="0">
                <a:latin typeface="Arial" charset="0"/>
                <a:cs typeface="Arial" charset="0"/>
              </a:rPr>
              <a:t> yang </a:t>
            </a:r>
            <a:r>
              <a:rPr lang="en-US" sz="3200" dirty="0" err="1" smtClean="0">
                <a:latin typeface="Arial" charset="0"/>
                <a:cs typeface="Arial" charset="0"/>
              </a:rPr>
              <a:t>mengalami</a:t>
            </a:r>
            <a:r>
              <a:rPr lang="en-US" sz="3200" dirty="0" smtClean="0">
                <a:latin typeface="Arial" charset="0"/>
                <a:cs typeface="Arial" charset="0"/>
              </a:rPr>
              <a:t> apoptosis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endParaRPr lang="en-US" sz="1800" dirty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37" y="1978819"/>
            <a:ext cx="5509300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0" y="4879181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Sel</a:t>
            </a:r>
            <a:r>
              <a:rPr lang="en-US" b="1" dirty="0" smtClean="0"/>
              <a:t> normal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5850" y="4879181"/>
            <a:ext cx="154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Sel</a:t>
            </a:r>
            <a:r>
              <a:rPr lang="en-US" b="1" dirty="0" smtClean="0"/>
              <a:t>  </a:t>
            </a:r>
            <a:r>
              <a:rPr lang="en-US" b="1" dirty="0" err="1" smtClean="0"/>
              <a:t>apoptotik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6489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Mekanisme</a:t>
            </a:r>
            <a:r>
              <a:rPr lang="en-US" sz="3600" dirty="0" smtClean="0"/>
              <a:t> yang </a:t>
            </a:r>
            <a:r>
              <a:rPr lang="en-US" sz="3600" dirty="0" err="1" smtClean="0"/>
              <a:t>terjadi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saat</a:t>
            </a:r>
            <a:r>
              <a:rPr lang="en-US" sz="3600" dirty="0" smtClean="0"/>
              <a:t> apoptosis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752600"/>
            <a:ext cx="44767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795463"/>
            <a:ext cx="469201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7935" y="2667000"/>
            <a:ext cx="61706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9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8" y="1752600"/>
            <a:ext cx="6921818" cy="358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Komunikasi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Sel-sel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makhluk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hidup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multiseluler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saling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berkomunikasi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Komunikasi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sebagai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sinyal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Molekul-molekul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antara</a:t>
            </a:r>
            <a:r>
              <a:rPr lang="en-US" sz="2800" dirty="0" smtClean="0">
                <a:latin typeface="Arial" charset="0"/>
                <a:cs typeface="Arial" charset="0"/>
              </a:rPr>
              <a:t> lain protein, </a:t>
            </a:r>
            <a:r>
              <a:rPr lang="en-US" sz="2800" dirty="0" err="1" smtClean="0">
                <a:latin typeface="Arial" charset="0"/>
                <a:cs typeface="Arial" charset="0"/>
              </a:rPr>
              <a:t>peptida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nukleotida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asam</a:t>
            </a:r>
            <a:r>
              <a:rPr lang="en-US" sz="2800" dirty="0" smtClean="0">
                <a:latin typeface="Arial" charset="0"/>
                <a:cs typeface="Arial" charset="0"/>
              </a:rPr>
              <a:t> amino, steroid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beberapa</a:t>
            </a:r>
            <a:r>
              <a:rPr lang="en-US" sz="2800" dirty="0" smtClean="0">
                <a:latin typeface="Arial" charset="0"/>
                <a:cs typeface="Arial" charset="0"/>
              </a:rPr>
              <a:t> lipid</a:t>
            </a: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Molekul-molekul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ini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ada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terdapat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membran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atau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disekresikan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melalui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eksositosis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291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Komunikasi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Molekul-molekul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akan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berikatan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dengan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ada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permukaan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bersifat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spesifik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dengan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endParaRPr lang="en-US" dirty="0" smtClean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086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098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08038"/>
          </a:xfrm>
        </p:spPr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Ada 4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err="1" smtClean="0"/>
              <a:t>Kontak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endParaRPr lang="en-US" sz="2400" dirty="0" smtClean="0"/>
          </a:p>
          <a:p>
            <a:pPr lvl="1"/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Parakrin</a:t>
            </a:r>
            <a:endParaRPr lang="en-US" sz="2400" dirty="0" smtClean="0"/>
          </a:p>
          <a:p>
            <a:pPr lvl="1"/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Endokrin</a:t>
            </a:r>
            <a:endParaRPr lang="en-US" sz="2400" dirty="0" smtClean="0"/>
          </a:p>
          <a:p>
            <a:pPr lvl="1"/>
            <a:r>
              <a:rPr lang="en-US" sz="2400" dirty="0" err="1" smtClean="0"/>
              <a:t>Sinyal</a:t>
            </a:r>
            <a:r>
              <a:rPr lang="en-US" sz="2400" dirty="0" smtClean="0"/>
              <a:t> </a:t>
            </a:r>
            <a:r>
              <a:rPr lang="en-US" sz="2400" dirty="0" err="1" smtClean="0"/>
              <a:t>Sinaptik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Apabila</a:t>
            </a:r>
            <a:r>
              <a:rPr lang="en-US" sz="2800" dirty="0" smtClean="0"/>
              <a:t> </a:t>
            </a:r>
            <a:r>
              <a:rPr lang="en-US" sz="2800" dirty="0" err="1" smtClean="0"/>
              <a:t>molekul</a:t>
            </a:r>
            <a:r>
              <a:rPr lang="en-US" sz="2800" dirty="0" smtClean="0"/>
              <a:t> </a:t>
            </a:r>
            <a:r>
              <a:rPr lang="en-US" sz="2800" dirty="0" err="1" smtClean="0"/>
              <a:t>sinyal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diterima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di </a:t>
            </a:r>
            <a:r>
              <a:rPr lang="en-US" sz="2800" dirty="0" err="1" smtClean="0"/>
              <a:t>sebelahnya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8" y="2819400"/>
            <a:ext cx="363950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007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Apabila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sinyal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diterima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oleh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sel-sel</a:t>
            </a:r>
            <a:r>
              <a:rPr lang="en-US" sz="2800" dirty="0" smtClean="0">
                <a:latin typeface="Arial" charset="0"/>
                <a:cs typeface="Arial" charset="0"/>
              </a:rPr>
              <a:t> di </a:t>
            </a:r>
            <a:r>
              <a:rPr lang="en-US" sz="2800" dirty="0" err="1" smtClean="0">
                <a:latin typeface="Arial" charset="0"/>
                <a:cs typeface="Arial" charset="0"/>
              </a:rPr>
              <a:t>sekitarnya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parakrin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2819400"/>
            <a:ext cx="3581400" cy="30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8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Sinyal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Endokrin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Apabila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sinyal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masuk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peredaran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diterima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oleh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letaknya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berjauhan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sinyal</a:t>
            </a:r>
            <a:r>
              <a:rPr lang="en-US" sz="2400" dirty="0" smtClean="0">
                <a:latin typeface="Arial" charset="0"/>
                <a:cs typeface="Arial" charset="0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</a:rPr>
              <a:t>dilepaskan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cara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latin typeface="Arial" charset="0"/>
                <a:cs typeface="Arial" charset="0"/>
              </a:rPr>
              <a:t>hormon</a:t>
            </a:r>
            <a:endParaRPr lang="id-ID" sz="2400" b="1" i="1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04454"/>
            <a:ext cx="4688637" cy="36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342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400</Words>
  <Application>Microsoft Office PowerPoint</Application>
  <PresentationFormat>On-screen Show (4:3)</PresentationFormat>
  <Paragraphs>71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PowerPoint Presentation</vt:lpstr>
      <vt:lpstr>Komunikasi Sel</vt:lpstr>
      <vt:lpstr>Komunikasi Sel</vt:lpstr>
      <vt:lpstr>Macam-macam Komunikasi Sel</vt:lpstr>
      <vt:lpstr>Komunikasi Kontak Langsung</vt:lpstr>
      <vt:lpstr>Sinyal parakrin</vt:lpstr>
      <vt:lpstr>Sinyal Endokrin</vt:lpstr>
      <vt:lpstr>Sinyal Sinaptik</vt:lpstr>
      <vt:lpstr>Tahapan Komunikasi Sel</vt:lpstr>
      <vt:lpstr>PowerPoint Presentation</vt:lpstr>
      <vt:lpstr>PowerPoint Presentation</vt:lpstr>
      <vt:lpstr>Reseptor</vt:lpstr>
      <vt:lpstr>Reseptor Permukaan sel </vt:lpstr>
      <vt:lpstr>Reseptor di dalam sel</vt:lpstr>
      <vt:lpstr>PowerPoint Presentation</vt:lpstr>
      <vt:lpstr>PowerPoint Presentation</vt:lpstr>
      <vt:lpstr>Apoptosis</vt:lpstr>
      <vt:lpstr>Sel darah putih yang mengalami apoptosis</vt:lpstr>
      <vt:lpstr>Mekanisme yang terjadi pada saat apoptosis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25</cp:revision>
  <dcterms:created xsi:type="dcterms:W3CDTF">2016-10-17T08:35:11Z</dcterms:created>
  <dcterms:modified xsi:type="dcterms:W3CDTF">2017-08-28T02:17:38Z</dcterms:modified>
</cp:coreProperties>
</file>