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1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6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EF224-4581-4253-9BC0-CF294E18A8A6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1224F-D556-4D74-B667-6E296B95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84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95A180-2AB2-4497-9884-014A57163BF4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40874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AC28-4352-406D-9D5B-933156170FF2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8E6F-6592-48AA-B948-F676F1AA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8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AC28-4352-406D-9D5B-933156170FF2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8E6F-6592-48AA-B948-F676F1AA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95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AC28-4352-406D-9D5B-933156170FF2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8E6F-6592-48AA-B948-F676F1AA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23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AC28-4352-406D-9D5B-933156170FF2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8E6F-6592-48AA-B948-F676F1AA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4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AC28-4352-406D-9D5B-933156170FF2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8E6F-6592-48AA-B948-F676F1AA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7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AC28-4352-406D-9D5B-933156170FF2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8E6F-6592-48AA-B948-F676F1AA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AC28-4352-406D-9D5B-933156170FF2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8E6F-6592-48AA-B948-F676F1AA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16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AC28-4352-406D-9D5B-933156170FF2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8E6F-6592-48AA-B948-F676F1AA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7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AC28-4352-406D-9D5B-933156170FF2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8E6F-6592-48AA-B948-F676F1AA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08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AC28-4352-406D-9D5B-933156170FF2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8E6F-6592-48AA-B948-F676F1AA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8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AC28-4352-406D-9D5B-933156170FF2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8E6F-6592-48AA-B948-F676F1AA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FAC28-4352-406D-9D5B-933156170FF2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88E6F-6592-48AA-B948-F676F1AA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20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810000"/>
            <a:ext cx="5638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 err="1" smtClean="0">
                <a:solidFill>
                  <a:schemeClr val="bg1"/>
                </a:solidFill>
              </a:rPr>
              <a:t>Tugas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Tersrtuktur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</a:p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</a:rPr>
              <a:t>(</a:t>
            </a:r>
            <a:r>
              <a:rPr lang="en-US" sz="2800" b="1" dirty="0" err="1" smtClean="0">
                <a:solidFill>
                  <a:schemeClr val="bg1"/>
                </a:solidFill>
              </a:rPr>
              <a:t>Pertemuan</a:t>
            </a:r>
            <a:r>
              <a:rPr lang="en-US" sz="2800" b="1" dirty="0" smtClean="0">
                <a:solidFill>
                  <a:schemeClr val="bg1"/>
                </a:solidFill>
              </a:rPr>
              <a:t> Ke-9)</a:t>
            </a: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3886200" y="4758690"/>
            <a:ext cx="419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smtClean="0">
                <a:solidFill>
                  <a:schemeClr val="bg1"/>
                </a:solidFill>
              </a:rPr>
              <a:t>Dr. </a:t>
            </a:r>
            <a:r>
              <a:rPr lang="en-US" dirty="0" err="1">
                <a:solidFill>
                  <a:schemeClr val="bg1"/>
                </a:solidFill>
              </a:rPr>
              <a:t>Henny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Saraswati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M.Biomed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3047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5143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1652"/>
            <a:ext cx="8229600" cy="4335511"/>
          </a:xfrm>
        </p:spPr>
        <p:txBody>
          <a:bodyPr/>
          <a:lstStyle/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menguraikan</a:t>
            </a:r>
            <a:r>
              <a:rPr lang="en-US" dirty="0"/>
              <a:t> proses </a:t>
            </a:r>
            <a:r>
              <a:rPr lang="en-US" dirty="0" err="1"/>
              <a:t>pembelahan</a:t>
            </a:r>
            <a:r>
              <a:rPr lang="en-US" dirty="0"/>
              <a:t> </a:t>
            </a:r>
            <a:r>
              <a:rPr lang="en-US" dirty="0" err="1"/>
              <a:t>sel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96544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685800"/>
            <a:ext cx="8229600" cy="1143000"/>
          </a:xfrm>
        </p:spPr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38401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“</a:t>
            </a:r>
            <a:r>
              <a:rPr lang="en-US" dirty="0" err="1" smtClean="0"/>
              <a:t>penyakit</a:t>
            </a:r>
            <a:r>
              <a:rPr lang="en-US" dirty="0" smtClean="0"/>
              <a:t>/</a:t>
            </a:r>
            <a:r>
              <a:rPr lang="en-US" dirty="0" err="1" smtClean="0"/>
              <a:t>sindroma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kromosom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abnormalitas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pembelahan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mempresentasikan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/</a:t>
            </a:r>
            <a:r>
              <a:rPr lang="en-US" dirty="0" err="1" smtClean="0"/>
              <a:t>sindroma</a:t>
            </a:r>
            <a:r>
              <a:rPr lang="en-US" dirty="0" smtClean="0"/>
              <a:t> yang </a:t>
            </a:r>
            <a:r>
              <a:rPr lang="en-US" dirty="0" err="1" smtClean="0"/>
              <a:t>disepakati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720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623887" y="838200"/>
            <a:ext cx="8062913" cy="6858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>
                <a:latin typeface="Arial" charset="0"/>
                <a:cs typeface="Arial" charset="0"/>
              </a:rPr>
              <a:t>Tugas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077200" cy="4068763"/>
          </a:xfrm>
        </p:spPr>
        <p:txBody>
          <a:bodyPr>
            <a:normAutofit/>
          </a:bodyPr>
          <a:lstStyle/>
          <a:p>
            <a:pPr marL="228600" lvl="1" indent="-228600">
              <a:buFont typeface="Arial" pitchFamily="34" charset="0"/>
              <a:buChar char="•"/>
            </a:pP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presentasi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jawab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mahasiswa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dosen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narasumber</a:t>
            </a:r>
            <a:endParaRPr lang="en-US" dirty="0" smtClean="0">
              <a:sym typeface="Wingdings" pitchFamily="2" charset="2"/>
            </a:endParaRPr>
          </a:p>
          <a:p>
            <a:pPr marL="228600" lvl="1" indent="-228600">
              <a:buFont typeface="Arial" pitchFamily="34" charset="0"/>
              <a:buChar char="•"/>
            </a:pP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anggota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kelompok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mengerjakan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tugas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bersama</a:t>
            </a:r>
            <a:endParaRPr lang="en-US" dirty="0" smtClean="0">
              <a:sym typeface="Wingdings" pitchFamily="2" charset="2"/>
            </a:endParaRPr>
          </a:p>
          <a:p>
            <a:pPr marL="228600" lvl="1" indent="-228600">
              <a:buFont typeface="Arial" pitchFamily="34" charset="0"/>
              <a:buChar char="•"/>
            </a:pPr>
            <a:r>
              <a:rPr lang="en-US" dirty="0" err="1" smtClean="0">
                <a:sym typeface="Wingdings" pitchFamily="2" charset="2"/>
              </a:rPr>
              <a:t>Apabila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terjadi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maka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diberi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nilai</a:t>
            </a:r>
            <a:endParaRPr lang="en-US" dirty="0">
              <a:sym typeface="Wingdings" pitchFamily="2" charset="2"/>
            </a:endParaRPr>
          </a:p>
          <a:p>
            <a:pPr marL="0" lvl="1" indent="0">
              <a:buNone/>
            </a:pPr>
            <a:endParaRPr lang="en-US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1823012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jurnal</a:t>
            </a:r>
            <a:r>
              <a:rPr lang="en-US" dirty="0" smtClean="0"/>
              <a:t>, e-book </a:t>
            </a:r>
            <a:r>
              <a:rPr lang="en-US" dirty="0" err="1" smtClean="0"/>
              <a:t>dan</a:t>
            </a:r>
            <a:r>
              <a:rPr lang="en-US" dirty="0" smtClean="0"/>
              <a:t> website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blog </a:t>
            </a:r>
            <a:r>
              <a:rPr lang="en-US" dirty="0" err="1" smtClean="0"/>
              <a:t>pribadi</a:t>
            </a:r>
            <a:endParaRPr lang="en-US" dirty="0" smtClean="0"/>
          </a:p>
          <a:p>
            <a:r>
              <a:rPr lang="en-US" dirty="0" err="1" smtClean="0"/>
              <a:t>Referensi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usianya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93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122</Words>
  <Application>Microsoft Office PowerPoint</Application>
  <PresentationFormat>On-screen Show (4:3)</PresentationFormat>
  <Paragraphs>18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PowerPoint Presentation</vt:lpstr>
      <vt:lpstr>Kemampuan Akhir yang Diharapkan</vt:lpstr>
      <vt:lpstr>Tugas </vt:lpstr>
      <vt:lpstr>Tugas</vt:lpstr>
      <vt:lpstr>Tugas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Saraswati</dc:creator>
  <cp:lastModifiedBy>HP</cp:lastModifiedBy>
  <cp:revision>4</cp:revision>
  <dcterms:created xsi:type="dcterms:W3CDTF">2017-07-17T08:23:41Z</dcterms:created>
  <dcterms:modified xsi:type="dcterms:W3CDTF">2017-08-28T04:19:11Z</dcterms:modified>
</cp:coreProperties>
</file>