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8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51AE3-9C34-411E-9F87-1F7A5FE80400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EC65-B597-45AC-A008-A215FDB2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6151-305D-4F47-B775-85DFB1D4E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B9BF-D71A-4432-9E39-ADBA3581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Respirasi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Fotosintesis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78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742950" lvl="2" indent="-342900"/>
            <a:endParaRPr lang="id-ID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-3810"/>
            <a:ext cx="8001000" cy="68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232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52425" y="2362200"/>
            <a:ext cx="2514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Proses </a:t>
            </a:r>
            <a:r>
              <a:rPr lang="en-US" i="1" dirty="0" err="1" smtClean="0">
                <a:latin typeface="Arial" charset="0"/>
                <a:cs typeface="Arial" charset="0"/>
              </a:rPr>
              <a:t>Katabolisme</a:t>
            </a:r>
            <a:r>
              <a:rPr lang="en-US" i="1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cs typeface="Arial" charset="0"/>
              </a:rPr>
              <a:t>Glukosa</a:t>
            </a:r>
            <a:endParaRPr lang="id-ID" i="1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9530"/>
            <a:ext cx="63055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47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Respirasi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anerobik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Bila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oksigen</a:t>
            </a:r>
            <a:r>
              <a:rPr lang="en-US" sz="2400" dirty="0" smtClean="0">
                <a:latin typeface="Arial" charset="0"/>
                <a:cs typeface="Arial" charset="0"/>
              </a:rPr>
              <a:t> (O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merupakan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anaerobik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Tedapat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400" dirty="0" smtClean="0">
                <a:latin typeface="Arial" charset="0"/>
                <a:cs typeface="Arial" charset="0"/>
              </a:rPr>
              <a:t> : </a:t>
            </a: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alkohol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Fermentasi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asam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laktat</a:t>
            </a:r>
            <a:endParaRPr lang="id-ID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719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Fermentasi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alkohol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ferementasi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piruvat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etanol</a:t>
            </a:r>
            <a:r>
              <a:rPr lang="en-US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etil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alkohol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1"/>
            <a:ext cx="5800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74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piruvat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324599" cy="41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11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Katabolisme</a:t>
            </a:r>
            <a:r>
              <a:rPr lang="en-US" sz="3200" dirty="0" smtClean="0">
                <a:latin typeface="Arial" charset="0"/>
                <a:cs typeface="Arial" charset="0"/>
              </a:rPr>
              <a:t> Protein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Protein </a:t>
            </a:r>
            <a:r>
              <a:rPr lang="en-US" sz="2400" dirty="0" err="1" smtClean="0">
                <a:latin typeface="Arial" charset="0"/>
                <a:cs typeface="Arial" charset="0"/>
              </a:rPr>
              <a:t>dipecah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dahulu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asam-asam</a:t>
            </a:r>
            <a:r>
              <a:rPr lang="en-US" sz="2400" dirty="0" smtClean="0">
                <a:latin typeface="Arial" charset="0"/>
                <a:cs typeface="Arial" charset="0"/>
              </a:rPr>
              <a:t> amino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Nitrogen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dipecah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amino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proses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deaminasi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Hasilnya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terikut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proses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glikolisis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siklus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Krebs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81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Katabolisme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Lemak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gliserol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lemak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dikatalisa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enzim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membentuk</a:t>
            </a:r>
            <a:r>
              <a:rPr lang="en-US" sz="2400" dirty="0" smtClean="0">
                <a:latin typeface="Arial" charset="0"/>
                <a:cs typeface="Arial" charset="0"/>
              </a:rPr>
              <a:t> acetyl Co-A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l-GR" sz="2400" dirty="0" smtClean="0">
                <a:latin typeface="Arial"/>
                <a:cs typeface="Arial"/>
                <a:sym typeface="Wingdings" pitchFamily="2" charset="2"/>
              </a:rPr>
              <a:t>β</a:t>
            </a:r>
            <a:r>
              <a:rPr lang="en-US" sz="2400" dirty="0" smtClean="0">
                <a:latin typeface="Arial"/>
                <a:cs typeface="Arial"/>
                <a:sym typeface="Wingdings" pitchFamily="2" charset="2"/>
              </a:rPr>
              <a:t>-</a:t>
            </a:r>
            <a:r>
              <a:rPr lang="en-US" sz="2400" dirty="0" err="1" smtClean="0">
                <a:latin typeface="Arial"/>
                <a:cs typeface="Arial"/>
                <a:sym typeface="Wingdings" pitchFamily="2" charset="2"/>
              </a:rPr>
              <a:t>oksidasi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58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99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33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Fotosintesis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1752600"/>
            <a:ext cx="8229600" cy="4221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Merupakan</a:t>
            </a:r>
            <a:r>
              <a:rPr lang="en-US" sz="2400" dirty="0" smtClean="0">
                <a:latin typeface="Arial" charset="0"/>
                <a:cs typeface="Arial" charset="0"/>
              </a:rPr>
              <a:t> proses </a:t>
            </a:r>
            <a:r>
              <a:rPr lang="en-US" sz="2400" dirty="0" err="1" smtClean="0">
                <a:latin typeface="Arial" charset="0"/>
                <a:cs typeface="Arial" charset="0"/>
              </a:rPr>
              <a:t>pembentukan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organik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400" dirty="0" smtClean="0">
                <a:latin typeface="Arial" charset="0"/>
                <a:cs typeface="Arial" charset="0"/>
              </a:rPr>
              <a:t> CO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cahaya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sumber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energi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tanaman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bakteri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alga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kloroplast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alat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fotosintesis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857250" lvl="2" indent="-457200"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67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Fotosintesis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Terdiri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dari</a:t>
            </a:r>
            <a:r>
              <a:rPr lang="en-US" sz="2400" dirty="0">
                <a:latin typeface="Arial" charset="0"/>
                <a:cs typeface="Arial" charset="0"/>
              </a:rPr>
              <a:t> 3 </a:t>
            </a:r>
            <a:r>
              <a:rPr lang="en-US" sz="2400" dirty="0" err="1">
                <a:latin typeface="Arial" charset="0"/>
                <a:cs typeface="Arial" charset="0"/>
              </a:rPr>
              <a:t>tahap</a:t>
            </a:r>
            <a:r>
              <a:rPr lang="en-US" sz="2400" dirty="0">
                <a:latin typeface="Arial" charset="0"/>
                <a:cs typeface="Arial" charset="0"/>
              </a:rPr>
              <a:t>:</a:t>
            </a:r>
          </a:p>
          <a:p>
            <a:pPr marL="400050" lvl="2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</a:t>
            </a:r>
            <a:r>
              <a:rPr lang="en-US" sz="2000" dirty="0" err="1">
                <a:latin typeface="Arial" charset="0"/>
                <a:cs typeface="Arial" charset="0"/>
              </a:rPr>
              <a:t>Mengambil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dari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cahaya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matahari</a:t>
            </a:r>
            <a:endParaRPr lang="en-US" sz="2000" dirty="0">
              <a:latin typeface="Arial" charset="0"/>
              <a:cs typeface="Arial" charset="0"/>
            </a:endParaRPr>
          </a:p>
          <a:p>
            <a:pPr marL="400050" lvl="2" indent="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</a:t>
            </a:r>
            <a:r>
              <a:rPr lang="en-US" sz="2000" dirty="0" err="1">
                <a:latin typeface="Arial" charset="0"/>
                <a:cs typeface="Arial" charset="0"/>
              </a:rPr>
              <a:t>Membentuk</a:t>
            </a:r>
            <a:r>
              <a:rPr lang="en-US" sz="2000" dirty="0">
                <a:latin typeface="Arial" charset="0"/>
                <a:cs typeface="Arial" charset="0"/>
              </a:rPr>
              <a:t> ATP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NADPH </a:t>
            </a:r>
            <a:r>
              <a:rPr lang="en-US" sz="2000" dirty="0" err="1">
                <a:latin typeface="Arial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ini</a:t>
            </a:r>
            <a:endParaRPr lang="en-US" sz="20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ATP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NADPH </a:t>
            </a:r>
            <a:r>
              <a:rPr lang="en-US" sz="2000" dirty="0" err="1">
                <a:latin typeface="Arial" charset="0"/>
                <a:cs typeface="Arial" charset="0"/>
              </a:rPr>
              <a:t>sebagai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energi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untuk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membentuk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molekul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organik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dari</a:t>
            </a:r>
            <a:r>
              <a:rPr lang="en-US" sz="2000" dirty="0">
                <a:latin typeface="Arial" charset="0"/>
                <a:cs typeface="Arial" charset="0"/>
              </a:rPr>
              <a:t> CO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 di </a:t>
            </a:r>
            <a:r>
              <a:rPr lang="en-US" sz="2000" dirty="0" err="1">
                <a:latin typeface="Arial" charset="0"/>
                <a:cs typeface="Arial" charset="0"/>
              </a:rPr>
              <a:t>udara</a:t>
            </a:r>
            <a:endParaRPr lang="en-US" sz="20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lvl="2" indent="0">
              <a:buNone/>
              <a:defRPr/>
            </a:pPr>
            <a:r>
              <a:rPr lang="en-US" sz="2000" dirty="0" err="1">
                <a:latin typeface="Arial" charset="0"/>
                <a:cs typeface="Arial" charset="0"/>
              </a:rPr>
              <a:t>Tahap</a:t>
            </a:r>
            <a:r>
              <a:rPr lang="en-US" sz="2000" dirty="0">
                <a:latin typeface="Arial" charset="0"/>
                <a:cs typeface="Arial" charset="0"/>
              </a:rPr>
              <a:t> 1 </a:t>
            </a:r>
            <a:r>
              <a:rPr lang="en-US" sz="2000" dirty="0" err="1">
                <a:latin typeface="Arial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cs typeface="Arial" charset="0"/>
              </a:rPr>
              <a:t> 2 </a:t>
            </a:r>
            <a:r>
              <a:rPr lang="en-US" sz="2000" dirty="0" err="1">
                <a:latin typeface="Arial" charset="0"/>
                <a:cs typeface="Arial" charset="0"/>
              </a:rPr>
              <a:t>disebut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</a:rPr>
              <a:t>light reaction </a:t>
            </a:r>
            <a:r>
              <a:rPr lang="en-US" sz="2000" dirty="0" err="1">
                <a:latin typeface="Arial" charset="0"/>
                <a:cs typeface="Arial" charset="0"/>
              </a:rPr>
              <a:t>karena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menggunakan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cahaya</a:t>
            </a:r>
            <a:r>
              <a:rPr lang="en-US" sz="2000" dirty="0">
                <a:latin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cs typeface="Arial" charset="0"/>
              </a:rPr>
              <a:t>sedangkan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tahap</a:t>
            </a:r>
            <a:r>
              <a:rPr lang="en-US" sz="2000" dirty="0">
                <a:latin typeface="Arial" charset="0"/>
                <a:cs typeface="Arial" charset="0"/>
              </a:rPr>
              <a:t> 3 </a:t>
            </a:r>
            <a:r>
              <a:rPr lang="en-US" sz="2000" dirty="0" err="1">
                <a:latin typeface="Arial" charset="0"/>
                <a:cs typeface="Arial" charset="0"/>
              </a:rPr>
              <a:t>disebut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siklus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calvin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i="1" dirty="0" err="1">
                <a:latin typeface="Arial" charset="0"/>
                <a:cs typeface="Arial" charset="0"/>
              </a:rPr>
              <a:t>calvin</a:t>
            </a:r>
            <a:r>
              <a:rPr lang="en-US" sz="2000" i="1" dirty="0">
                <a:latin typeface="Arial" charset="0"/>
                <a:cs typeface="Arial" charset="0"/>
              </a:rPr>
              <a:t> cycle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  <a:p>
            <a:pPr marL="457200" lvl="2" indent="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6H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 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2 ,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cahaya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8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Makhluk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hidup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memerlukan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untuk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melakukan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kegiatan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bisa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diperoleh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makanannya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Makanan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mengandung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karbohidrat</a:t>
            </a:r>
            <a:r>
              <a:rPr lang="en-US" sz="2800" dirty="0" smtClean="0">
                <a:latin typeface="Arial" charset="0"/>
                <a:cs typeface="Arial" charset="0"/>
              </a:rPr>
              <a:t>, protein, </a:t>
            </a:r>
            <a:r>
              <a:rPr lang="en-US" sz="2800" dirty="0" err="1" smtClean="0">
                <a:latin typeface="Arial" charset="0"/>
                <a:cs typeface="Arial" charset="0"/>
              </a:rPr>
              <a:t>lemak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Bagaimana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menghasilkan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?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7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Letak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Kloroplas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"/>
          <a:stretch/>
        </p:blipFill>
        <p:spPr bwMode="auto">
          <a:xfrm>
            <a:off x="0" y="1838324"/>
            <a:ext cx="8991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7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Kloroplas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kloroplas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tilakoid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tilakoid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 pitchFamily="2" charset="2"/>
              </a:rPr>
              <a:t>terdapat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pigmen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kloroplas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berfungsi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menangkap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cahaya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sebagai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energi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membentuk</a:t>
            </a:r>
            <a:r>
              <a:rPr lang="en-US" sz="2800" dirty="0" smtClean="0">
                <a:sym typeface="Wingdings" pitchFamily="2" charset="2"/>
              </a:rPr>
              <a:t> ATP</a:t>
            </a:r>
          </a:p>
          <a:p>
            <a:r>
              <a:rPr lang="en-US" sz="2800" dirty="0" smtClean="0">
                <a:sym typeface="Wingdings" pitchFamily="2" charset="2"/>
              </a:rPr>
              <a:t>Di </a:t>
            </a:r>
            <a:r>
              <a:rPr lang="en-US" sz="2800" dirty="0" err="1" smtClean="0">
                <a:sym typeface="Wingdings" pitchFamily="2" charset="2"/>
              </a:rPr>
              <a:t>antara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tilakoid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stroma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berperan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siklus</a:t>
            </a:r>
            <a:r>
              <a:rPr lang="en-US" sz="2800" dirty="0" smtClean="0">
                <a:sym typeface="Wingdings" pitchFamily="2" charset="2"/>
              </a:rPr>
              <a:t> Calvin</a:t>
            </a:r>
            <a:endParaRPr lang="en-US" sz="2800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fotosintesis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798320"/>
            <a:ext cx="918781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Respirasi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Makanan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diubah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energi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melalui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:</a:t>
            </a:r>
          </a:p>
          <a:p>
            <a:pPr marL="747713" lvl="2" indent="-347663"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aerob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747713" lvl="2" indent="-347663"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Respirasi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anerob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3508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aerob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oksigen</a:t>
            </a:r>
            <a:r>
              <a:rPr lang="en-US" sz="2800" dirty="0" smtClean="0"/>
              <a:t> (O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prosesnya</a:t>
            </a:r>
            <a:endParaRPr lang="en-US" sz="2800" dirty="0" smtClean="0"/>
          </a:p>
          <a:p>
            <a:r>
              <a:rPr lang="en-US" sz="2800" dirty="0" err="1" smtClean="0"/>
              <a:t>Reaksi</a:t>
            </a:r>
            <a:r>
              <a:rPr lang="en-US" sz="2800" dirty="0"/>
              <a:t> :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+ 6O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6CO</a:t>
            </a:r>
            <a:r>
              <a:rPr lang="en-US" sz="2800" baseline="-25000" dirty="0"/>
              <a:t>2</a:t>
            </a:r>
            <a:r>
              <a:rPr lang="en-US" sz="2800" dirty="0"/>
              <a:t> + </a:t>
            </a:r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</a:t>
            </a: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Katabolisme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glukosa</a:t>
            </a:r>
            <a:endParaRPr lang="en-US" sz="2400" dirty="0">
              <a:latin typeface="Arial" charset="0"/>
              <a:cs typeface="Arial" charset="0"/>
              <a:sym typeface="Wingdings" pitchFamily="2" charset="2"/>
            </a:endParaRP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Metabolisme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protein</a:t>
            </a:r>
          </a:p>
          <a:p>
            <a:pPr marL="800100" lvl="3" indent="-342900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Metabolisme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lemak</a:t>
            </a:r>
            <a:endParaRPr lang="en-US" sz="2400" dirty="0">
              <a:latin typeface="Arial" charset="0"/>
              <a:cs typeface="Arial" charset="0"/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Katabolisme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Merupakan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pemecahan</a:t>
            </a:r>
            <a:r>
              <a:rPr lang="en-US" sz="2800" dirty="0" smtClean="0"/>
              <a:t> </a:t>
            </a:r>
            <a:r>
              <a:rPr lang="en-US" sz="2800" dirty="0" err="1" smtClean="0"/>
              <a:t>gula</a:t>
            </a:r>
            <a:r>
              <a:rPr lang="en-US" sz="2800" dirty="0" smtClean="0"/>
              <a:t> (</a:t>
            </a:r>
            <a:r>
              <a:rPr lang="en-US" sz="2800" dirty="0" err="1" smtClean="0"/>
              <a:t>glukosa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Karbohidrat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dimetabolisme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endParaRPr lang="en-US" sz="2800" dirty="0" smtClean="0"/>
          </a:p>
          <a:p>
            <a:r>
              <a:rPr lang="en-US" sz="2800" dirty="0" err="1" smtClean="0"/>
              <a:t>Terjadi</a:t>
            </a:r>
            <a:r>
              <a:rPr lang="en-US" sz="2800" dirty="0" smtClean="0"/>
              <a:t> di </a:t>
            </a:r>
            <a:r>
              <a:rPr lang="en-US" sz="2800" dirty="0" err="1" smtClean="0"/>
              <a:t>sitoplasma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mitokondria</a:t>
            </a:r>
            <a:endParaRPr lang="en-US" sz="2800" dirty="0" smtClean="0"/>
          </a:p>
          <a:p>
            <a:r>
              <a:rPr lang="en-US" sz="2800" dirty="0" smtClean="0"/>
              <a:t>Ada 2 </a:t>
            </a:r>
            <a:r>
              <a:rPr lang="en-US" sz="2800" dirty="0" err="1" smtClean="0"/>
              <a:t>jenis</a:t>
            </a:r>
            <a:r>
              <a:rPr lang="en-US" sz="2800" dirty="0" smtClean="0"/>
              <a:t> : </a:t>
            </a:r>
            <a:r>
              <a:rPr lang="en-US" sz="2800" dirty="0" err="1" smtClean="0"/>
              <a:t>aerobik</a:t>
            </a:r>
            <a:r>
              <a:rPr lang="en-US" sz="2800" dirty="0" smtClean="0"/>
              <a:t> (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anaerobik</a:t>
            </a:r>
            <a:r>
              <a:rPr lang="en-US" sz="2800" dirty="0" smtClean="0"/>
              <a:t> (</a:t>
            </a:r>
            <a:r>
              <a:rPr lang="en-US" sz="2800" dirty="0" err="1" smtClean="0"/>
              <a:t>tanpa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3 </a:t>
            </a:r>
            <a:r>
              <a:rPr lang="en-US" sz="2800" dirty="0" err="1" smtClean="0"/>
              <a:t>tahap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Glikolisis</a:t>
            </a:r>
            <a:endParaRPr lang="en-US" sz="2400" dirty="0" smtClean="0"/>
          </a:p>
          <a:p>
            <a:pPr lvl="1"/>
            <a:r>
              <a:rPr lang="en-US" sz="2400" dirty="0" err="1" smtClean="0"/>
              <a:t>Oksidasi</a:t>
            </a:r>
            <a:r>
              <a:rPr lang="en-US" sz="2400" dirty="0" smtClean="0"/>
              <a:t> </a:t>
            </a:r>
            <a:r>
              <a:rPr lang="en-US" sz="2400" dirty="0" err="1" smtClean="0"/>
              <a:t>piruvat</a:t>
            </a:r>
            <a:endParaRPr lang="en-US" sz="2400" dirty="0" smtClean="0"/>
          </a:p>
          <a:p>
            <a:pPr lvl="1"/>
            <a:r>
              <a:rPr lang="en-US" sz="2400" dirty="0" err="1" smtClean="0"/>
              <a:t>Siklus</a:t>
            </a:r>
            <a:r>
              <a:rPr lang="en-US" sz="2400" dirty="0" smtClean="0"/>
              <a:t> Krebs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54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Terjadi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sitoplasma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Mengubah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glukosa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menjadi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piruvat</a:t>
            </a:r>
            <a:r>
              <a:rPr lang="en-US" sz="2800" dirty="0" smtClean="0">
                <a:latin typeface="Arial" charset="0"/>
                <a:cs typeface="Arial" charset="0"/>
              </a:rPr>
              <a:t> +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NADH +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ATP (</a:t>
            </a:r>
            <a:r>
              <a:rPr lang="en-US" sz="2800" dirty="0" err="1" smtClean="0">
                <a:latin typeface="Arial" charset="0"/>
                <a:cs typeface="Arial" charset="0"/>
              </a:rPr>
              <a:t>sumber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energi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Glikolisis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84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970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Oksidasi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piruvat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mitokondria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Mengubah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piruvat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asetyl</a:t>
            </a:r>
            <a:r>
              <a:rPr lang="en-US" sz="2400" i="1" dirty="0" smtClean="0">
                <a:latin typeface="Arial" charset="0"/>
                <a:cs typeface="Arial" charset="0"/>
              </a:rPr>
              <a:t>-CoA</a:t>
            </a:r>
            <a:r>
              <a:rPr lang="en-US" sz="2400" dirty="0" smtClean="0">
                <a:latin typeface="Arial" charset="0"/>
                <a:cs typeface="Arial" charset="0"/>
              </a:rPr>
              <a:t>, NADH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CO</a:t>
            </a:r>
            <a:r>
              <a:rPr lang="en-US" sz="2400" baseline="-25000" dirty="0" smtClean="0">
                <a:latin typeface="Arial" charset="0"/>
                <a:cs typeface="Arial" charset="0"/>
              </a:rPr>
              <a:t>2</a:t>
            </a:r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63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886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Siklus</a:t>
            </a:r>
            <a:r>
              <a:rPr lang="en-US" sz="3600" dirty="0" smtClean="0">
                <a:latin typeface="Arial" charset="0"/>
                <a:cs typeface="Arial" charset="0"/>
              </a:rPr>
              <a:t> Krebs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</a:rPr>
              <a:t>mitokondria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Mengubah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cs typeface="Arial" charset="0"/>
              </a:rPr>
              <a:t>asetyl</a:t>
            </a:r>
            <a:r>
              <a:rPr lang="en-US" i="1" dirty="0" smtClean="0">
                <a:latin typeface="Arial" charset="0"/>
                <a:cs typeface="Arial" charset="0"/>
              </a:rPr>
              <a:t>-CoA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NADH +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FADH2 + </a:t>
            </a:r>
            <a:r>
              <a:rPr lang="en-US" dirty="0" err="1" smtClean="0">
                <a:latin typeface="Arial" charset="0"/>
                <a:cs typeface="Arial" charset="0"/>
              </a:rPr>
              <a:t>molekul</a:t>
            </a:r>
            <a:r>
              <a:rPr lang="en-US" dirty="0" smtClean="0">
                <a:latin typeface="Arial" charset="0"/>
                <a:cs typeface="Arial" charset="0"/>
              </a:rPr>
              <a:t> ATP 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29520"/>
            <a:ext cx="4800600" cy="382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62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Rantai</a:t>
            </a:r>
            <a:r>
              <a:rPr lang="en-US" sz="3200" dirty="0" smtClean="0">
                <a:latin typeface="Arial" charset="0"/>
                <a:cs typeface="Arial" charset="0"/>
              </a:rPr>
              <a:t> Transport </a:t>
            </a:r>
            <a:r>
              <a:rPr lang="en-US" sz="3200" dirty="0" err="1" smtClean="0">
                <a:latin typeface="Arial" charset="0"/>
                <a:cs typeface="Arial" charset="0"/>
              </a:rPr>
              <a:t>Elektron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Elektron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siklus</a:t>
            </a:r>
            <a:r>
              <a:rPr lang="en-US" sz="2400" dirty="0" smtClean="0">
                <a:latin typeface="Arial" charset="0"/>
                <a:cs typeface="Arial" charset="0"/>
              </a:rPr>
              <a:t> Krebs </a:t>
            </a:r>
            <a:r>
              <a:rPr lang="en-US" sz="2400" dirty="0" err="1" smtClean="0">
                <a:latin typeface="Arial" charset="0"/>
                <a:cs typeface="Arial" charset="0"/>
              </a:rPr>
              <a:t>kemudian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melewati</a:t>
            </a:r>
            <a:r>
              <a:rPr lang="en-US" sz="2400" dirty="0" smtClean="0">
                <a:latin typeface="Arial" charset="0"/>
                <a:cs typeface="Arial" charset="0"/>
              </a:rPr>
              <a:t> protein-protein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mitokondria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Hasil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akhir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reaksi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berantai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ATP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22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452</Words>
  <Application>Microsoft Office PowerPoint</Application>
  <PresentationFormat>On-screen Show (4:3)</PresentationFormat>
  <Paragraphs>94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Respirasi Sel</vt:lpstr>
      <vt:lpstr>Respirasi aerob</vt:lpstr>
      <vt:lpstr>Katabolisme glukosa</vt:lpstr>
      <vt:lpstr>Glikolisis</vt:lpstr>
      <vt:lpstr>Oksidasi piruvat</vt:lpstr>
      <vt:lpstr>Siklus Krebs</vt:lpstr>
      <vt:lpstr>Rantai Transport Elektron</vt:lpstr>
      <vt:lpstr>PowerPoint Presentation</vt:lpstr>
      <vt:lpstr>PowerPoint Presentation</vt:lpstr>
      <vt:lpstr>Respirasi anerobik</vt:lpstr>
      <vt:lpstr>Fermentasi alkohol</vt:lpstr>
      <vt:lpstr>Fermentasi Asam Laktat</vt:lpstr>
      <vt:lpstr>Katabolisme Protein</vt:lpstr>
      <vt:lpstr>Katabolisme Lemak</vt:lpstr>
      <vt:lpstr>PowerPoint Presentation</vt:lpstr>
      <vt:lpstr>Fotosintesis</vt:lpstr>
      <vt:lpstr>Fotosintesis</vt:lpstr>
      <vt:lpstr>Letak Kloroplas</vt:lpstr>
      <vt:lpstr>Struktur Kloroplas</vt:lpstr>
      <vt:lpstr>Proses fotosintesis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43</cp:revision>
  <dcterms:created xsi:type="dcterms:W3CDTF">2016-10-03T06:20:40Z</dcterms:created>
  <dcterms:modified xsi:type="dcterms:W3CDTF">2017-07-10T07:47:40Z</dcterms:modified>
</cp:coreProperties>
</file>