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50F0B-6266-4098-B58E-F6C9C872FD80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464DA-CC03-43AF-964B-81D14107E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96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95A180-2AB2-4497-9884-014A57163BF4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9AA9-94FB-4BDC-ADE6-6CBBA9FFCC78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4B93-B4D3-4FF8-AD4A-1E85301E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796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9AA9-94FB-4BDC-ADE6-6CBBA9FFCC78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4B93-B4D3-4FF8-AD4A-1E85301E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74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9AA9-94FB-4BDC-ADE6-6CBBA9FFCC78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4B93-B4D3-4FF8-AD4A-1E85301E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97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9AA9-94FB-4BDC-ADE6-6CBBA9FFCC78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4B93-B4D3-4FF8-AD4A-1E85301E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4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9AA9-94FB-4BDC-ADE6-6CBBA9FFCC78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4B93-B4D3-4FF8-AD4A-1E85301E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76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9AA9-94FB-4BDC-ADE6-6CBBA9FFCC78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4B93-B4D3-4FF8-AD4A-1E85301E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85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9AA9-94FB-4BDC-ADE6-6CBBA9FFCC78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4B93-B4D3-4FF8-AD4A-1E85301E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260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9AA9-94FB-4BDC-ADE6-6CBBA9FFCC78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4B93-B4D3-4FF8-AD4A-1E85301E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72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9AA9-94FB-4BDC-ADE6-6CBBA9FFCC78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4B93-B4D3-4FF8-AD4A-1E85301E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99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9AA9-94FB-4BDC-ADE6-6CBBA9FFCC78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4B93-B4D3-4FF8-AD4A-1E85301E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78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9AA9-94FB-4BDC-ADE6-6CBBA9FFCC78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4B93-B4D3-4FF8-AD4A-1E85301E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31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19AA9-94FB-4BDC-ADE6-6CBBA9FFCC78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94B93-B4D3-4FF8-AD4A-1E85301E1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46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810000"/>
            <a:ext cx="5638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 err="1" smtClean="0">
                <a:solidFill>
                  <a:schemeClr val="bg1"/>
                </a:solidFill>
              </a:rPr>
              <a:t>Tugas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Tersrtuktur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</a:p>
          <a:p>
            <a:pPr algn="ctr" eaLnBrk="1" hangingPunct="1"/>
            <a:r>
              <a:rPr lang="en-US" sz="2800" b="1" dirty="0" smtClean="0">
                <a:solidFill>
                  <a:schemeClr val="bg1"/>
                </a:solidFill>
              </a:rPr>
              <a:t>(</a:t>
            </a:r>
            <a:r>
              <a:rPr lang="en-US" sz="2800" b="1" dirty="0" err="1" smtClean="0">
                <a:solidFill>
                  <a:schemeClr val="bg1"/>
                </a:solidFill>
              </a:rPr>
              <a:t>Pertemuan</a:t>
            </a:r>
            <a:r>
              <a:rPr lang="en-US" sz="2800" b="1" dirty="0" smtClean="0">
                <a:solidFill>
                  <a:schemeClr val="bg1"/>
                </a:solidFill>
              </a:rPr>
              <a:t> Ke-12)</a:t>
            </a:r>
          </a:p>
        </p:txBody>
      </p:sp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3886200" y="4758690"/>
            <a:ext cx="419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 smtClean="0">
                <a:solidFill>
                  <a:schemeClr val="bg1"/>
                </a:solidFill>
              </a:rPr>
              <a:t>Dr. </a:t>
            </a:r>
            <a:r>
              <a:rPr lang="en-US" dirty="0" err="1">
                <a:solidFill>
                  <a:schemeClr val="bg1"/>
                </a:solidFill>
              </a:rPr>
              <a:t>Henny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Saraswati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M.Biomed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1737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685800"/>
            <a:ext cx="8229600" cy="1143000"/>
          </a:xfrm>
        </p:spPr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7"/>
            <a:ext cx="8229600" cy="3078163"/>
          </a:xfrm>
        </p:spPr>
        <p:txBody>
          <a:bodyPr>
            <a:normAutofit/>
          </a:bodyPr>
          <a:lstStyle/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biologi</a:t>
            </a:r>
            <a:r>
              <a:rPr lang="en-US" dirty="0" smtClean="0"/>
              <a:t> di era modern</a:t>
            </a:r>
          </a:p>
          <a:p>
            <a:r>
              <a:rPr lang="en-US" dirty="0" smtClean="0"/>
              <a:t>Format </a:t>
            </a:r>
            <a:r>
              <a:rPr lang="en-US" dirty="0" err="1" smtClean="0"/>
              <a:t>makalah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: </a:t>
            </a:r>
            <a:r>
              <a:rPr lang="en-US" dirty="0" err="1" smtClean="0"/>
              <a:t>Sampul</a:t>
            </a:r>
            <a:r>
              <a:rPr lang="en-US" dirty="0" smtClean="0"/>
              <a:t>, </a:t>
            </a:r>
            <a:r>
              <a:rPr lang="en-US" dirty="0" err="1" smtClean="0"/>
              <a:t>Pendahuluan</a:t>
            </a:r>
            <a:r>
              <a:rPr lang="en-US" dirty="0" smtClean="0"/>
              <a:t>, </a:t>
            </a:r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, </a:t>
            </a:r>
            <a:r>
              <a:rPr lang="en-US" dirty="0" err="1" smtClean="0"/>
              <a:t>Ringkasan</a:t>
            </a:r>
            <a:r>
              <a:rPr lang="en-US" dirty="0" smtClean="0"/>
              <a:t>,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729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 err="1" smtClean="0"/>
              <a:t>Rujukan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, </a:t>
            </a:r>
            <a:r>
              <a:rPr lang="en-US" dirty="0" err="1" smtClean="0"/>
              <a:t>jurnal</a:t>
            </a:r>
            <a:r>
              <a:rPr lang="en-US" dirty="0" smtClean="0"/>
              <a:t>, e-book </a:t>
            </a:r>
            <a:r>
              <a:rPr lang="en-US" dirty="0" err="1" smtClean="0"/>
              <a:t>dan</a:t>
            </a:r>
            <a:r>
              <a:rPr lang="en-US" dirty="0" smtClean="0"/>
              <a:t> website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blog </a:t>
            </a:r>
            <a:r>
              <a:rPr lang="en-US" dirty="0" err="1" smtClean="0"/>
              <a:t>pribadi</a:t>
            </a:r>
            <a:endParaRPr lang="en-US" dirty="0" smtClean="0"/>
          </a:p>
          <a:p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r>
              <a:rPr lang="en-US" dirty="0" smtClean="0"/>
              <a:t> </a:t>
            </a:r>
            <a:r>
              <a:rPr lang="en-US" dirty="0" err="1" smtClean="0"/>
              <a:t>usianya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endParaRPr lang="en-US" dirty="0" smtClean="0"/>
          </a:p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dicetak</a:t>
            </a:r>
            <a:r>
              <a:rPr lang="en-US" dirty="0" smtClean="0"/>
              <a:t> </a:t>
            </a:r>
            <a:r>
              <a:rPr lang="en-US" dirty="0" err="1" smtClean="0"/>
              <a:t>rapi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794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623887" y="838200"/>
            <a:ext cx="8062913" cy="6858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Tugas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077200" cy="4068763"/>
          </a:xfrm>
        </p:spPr>
        <p:txBody>
          <a:bodyPr>
            <a:normAutofit/>
          </a:bodyPr>
          <a:lstStyle/>
          <a:p>
            <a:pPr marL="228600" lvl="1" indent="-228600">
              <a:buFont typeface="Arial" pitchFamily="34" charset="0"/>
              <a:buChar char="•"/>
            </a:pPr>
            <a:r>
              <a:rPr lang="en-US" dirty="0" err="1" smtClean="0">
                <a:sym typeface="Wingdings" pitchFamily="2" charset="2"/>
              </a:rPr>
              <a:t>Pemberian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tugas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dimulai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minggu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sebelumnya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sedangkan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pengumpulan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pembahasan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tugas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dilakukan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pertemuan</a:t>
            </a:r>
            <a:r>
              <a:rPr lang="en-US" dirty="0" smtClean="0">
                <a:sym typeface="Wingdings" pitchFamily="2" charset="2"/>
              </a:rPr>
              <a:t> kali </a:t>
            </a:r>
            <a:r>
              <a:rPr lang="en-US" dirty="0" err="1" smtClean="0">
                <a:sym typeface="Wingdings" pitchFamily="2" charset="2"/>
              </a:rPr>
              <a:t>ini</a:t>
            </a:r>
            <a:endParaRPr lang="en-US" dirty="0" smtClean="0">
              <a:sym typeface="Wingdings" pitchFamily="2" charset="2"/>
            </a:endParaRPr>
          </a:p>
          <a:p>
            <a:pPr marL="228600" lvl="1" indent="-228600">
              <a:buFont typeface="Arial" pitchFamily="34" charset="0"/>
              <a:buChar char="•"/>
            </a:pPr>
            <a:r>
              <a:rPr lang="en-US" dirty="0" err="1" smtClean="0">
                <a:sym typeface="Wingdings" pitchFamily="2" charset="2"/>
              </a:rPr>
              <a:t>Dipilih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beberapa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makalah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terbaik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kemudian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didiskusikan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bersama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kelas</a:t>
            </a:r>
            <a:endParaRPr lang="en-US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0343499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106</Words>
  <Application>Microsoft Office PowerPoint</Application>
  <PresentationFormat>On-screen Show (4:3)</PresentationFormat>
  <Paragraphs>15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Tugas </vt:lpstr>
      <vt:lpstr>Tugas</vt:lpstr>
      <vt:lpstr>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Henny Saraswati</dc:creator>
  <cp:lastModifiedBy>Henny Saraswati</cp:lastModifiedBy>
  <cp:revision>2</cp:revision>
  <dcterms:created xsi:type="dcterms:W3CDTF">2017-07-17T08:32:19Z</dcterms:created>
  <dcterms:modified xsi:type="dcterms:W3CDTF">2017-07-18T01:12:48Z</dcterms:modified>
</cp:coreProperties>
</file>