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0ED1A-6044-47EF-BA0C-3C698B22C80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E07A5-8795-42FE-A5BD-D7405F8BD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3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3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6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3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5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4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5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2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7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2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4A8E-B0A0-468B-9268-EDF2D0040E1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7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B4A8E-B0A0-468B-9268-EDF2D0040E1D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ED845-A71B-49A9-9260-D5212371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810000"/>
            <a:ext cx="5638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>
                <a:solidFill>
                  <a:schemeClr val="bg1"/>
                </a:solidFill>
              </a:rPr>
              <a:t>Tugas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Tersrtuktur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Ke-3)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886200" y="475869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Dr. </a:t>
            </a:r>
            <a:r>
              <a:rPr lang="en-US" dirty="0" err="1">
                <a:solidFill>
                  <a:schemeClr val="bg1"/>
                </a:solidFill>
              </a:rPr>
              <a:t>Henny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Saraswati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M.Biomed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467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11430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7"/>
            <a:ext cx="8229600" cy="3763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 smtClean="0"/>
          </a:p>
          <a:p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, e-book </a:t>
            </a:r>
            <a:r>
              <a:rPr lang="en-US" dirty="0" err="1" smtClean="0"/>
              <a:t>dan</a:t>
            </a:r>
            <a:r>
              <a:rPr lang="en-US" dirty="0" smtClean="0"/>
              <a:t> website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721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usianya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blog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teman-teman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63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81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Tugas 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Henny Saraswati</cp:lastModifiedBy>
  <cp:revision>1</cp:revision>
  <dcterms:created xsi:type="dcterms:W3CDTF">2017-07-19T02:39:53Z</dcterms:created>
  <dcterms:modified xsi:type="dcterms:W3CDTF">2017-07-19T02:44:47Z</dcterms:modified>
</cp:coreProperties>
</file>