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60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6EF224-4581-4253-9BC0-CF294E18A8A6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91224F-D556-4D74-B667-6E296B956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084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F95A180-2AB2-4497-9884-014A57163BF4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FAC28-4352-406D-9D5B-933156170FF2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8E6F-6592-48AA-B948-F676F1AA1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880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FAC28-4352-406D-9D5B-933156170FF2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8E6F-6592-48AA-B948-F676F1AA1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995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FAC28-4352-406D-9D5B-933156170FF2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8E6F-6592-48AA-B948-F676F1AA1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323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FAC28-4352-406D-9D5B-933156170FF2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8E6F-6592-48AA-B948-F676F1AA1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141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FAC28-4352-406D-9D5B-933156170FF2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8E6F-6592-48AA-B948-F676F1AA1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176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FAC28-4352-406D-9D5B-933156170FF2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8E6F-6592-48AA-B948-F676F1AA1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38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FAC28-4352-406D-9D5B-933156170FF2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8E6F-6592-48AA-B948-F676F1AA1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516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FAC28-4352-406D-9D5B-933156170FF2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8E6F-6592-48AA-B948-F676F1AA1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371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FAC28-4352-406D-9D5B-933156170FF2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8E6F-6592-48AA-B948-F676F1AA1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808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FAC28-4352-406D-9D5B-933156170FF2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8E6F-6592-48AA-B948-F676F1AA1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181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FAC28-4352-406D-9D5B-933156170FF2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8E6F-6592-48AA-B948-F676F1AA1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589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FAC28-4352-406D-9D5B-933156170FF2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88E6F-6592-48AA-B948-F676F1AA1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320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810000"/>
            <a:ext cx="56388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b="1" dirty="0" err="1" smtClean="0">
                <a:solidFill>
                  <a:schemeClr val="bg1"/>
                </a:solidFill>
              </a:rPr>
              <a:t>Tugas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Tersrtuktur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</a:p>
          <a:p>
            <a:pPr algn="ctr" eaLnBrk="1" hangingPunct="1"/>
            <a:r>
              <a:rPr lang="en-US" sz="2800" b="1" dirty="0" smtClean="0">
                <a:solidFill>
                  <a:schemeClr val="bg1"/>
                </a:solidFill>
              </a:rPr>
              <a:t>(</a:t>
            </a:r>
            <a:r>
              <a:rPr lang="en-US" sz="2800" b="1" dirty="0" err="1" smtClean="0">
                <a:solidFill>
                  <a:schemeClr val="bg1"/>
                </a:solidFill>
              </a:rPr>
              <a:t>Pertemuan</a:t>
            </a:r>
            <a:r>
              <a:rPr lang="en-US" sz="2800" b="1" dirty="0" smtClean="0">
                <a:solidFill>
                  <a:schemeClr val="bg1"/>
                </a:solidFill>
              </a:rPr>
              <a:t> Ke-9)</a:t>
            </a:r>
            <a:endParaRPr lang="en-US" sz="2800" b="1" dirty="0" smtClean="0">
              <a:solidFill>
                <a:schemeClr val="bg1"/>
              </a:solidFill>
            </a:endParaRPr>
          </a:p>
        </p:txBody>
      </p:sp>
      <p:sp>
        <p:nvSpPr>
          <p:cNvPr id="2052" name="TextBox 1"/>
          <p:cNvSpPr txBox="1">
            <a:spLocks noChangeArrowheads="1"/>
          </p:cNvSpPr>
          <p:nvPr/>
        </p:nvSpPr>
        <p:spPr bwMode="auto">
          <a:xfrm>
            <a:off x="3886200" y="4758690"/>
            <a:ext cx="419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 smtClean="0">
                <a:solidFill>
                  <a:schemeClr val="bg1"/>
                </a:solidFill>
              </a:rPr>
              <a:t>Dr. </a:t>
            </a:r>
            <a:r>
              <a:rPr lang="en-US" dirty="0" err="1">
                <a:solidFill>
                  <a:schemeClr val="bg1"/>
                </a:solidFill>
              </a:rPr>
              <a:t>Henny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Saraswati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M.Biomed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30478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685800"/>
            <a:ext cx="8229600" cy="1143000"/>
          </a:xfrm>
        </p:spPr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3437"/>
            <a:ext cx="8229600" cy="384016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 smtClean="0"/>
          </a:p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tema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“</a:t>
            </a:r>
            <a:r>
              <a:rPr lang="en-US" dirty="0" err="1" smtClean="0"/>
              <a:t>penyakit</a:t>
            </a:r>
            <a:r>
              <a:rPr lang="en-US" dirty="0" smtClean="0"/>
              <a:t>/</a:t>
            </a:r>
            <a:r>
              <a:rPr lang="en-US" dirty="0" err="1" smtClean="0"/>
              <a:t>sindroma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kerusakan</a:t>
            </a:r>
            <a:r>
              <a:rPr lang="en-US" dirty="0" smtClean="0"/>
              <a:t> </a:t>
            </a:r>
            <a:r>
              <a:rPr lang="en-US" dirty="0" err="1" smtClean="0"/>
              <a:t>kromosom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abnormalitas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pembelahan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”</a:t>
            </a:r>
          </a:p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mempresentasikan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/</a:t>
            </a:r>
            <a:r>
              <a:rPr lang="en-US" dirty="0" err="1" smtClean="0"/>
              <a:t>sindroma</a:t>
            </a:r>
            <a:r>
              <a:rPr lang="en-US" dirty="0" smtClean="0"/>
              <a:t> yang </a:t>
            </a:r>
            <a:r>
              <a:rPr lang="en-US" dirty="0" err="1" smtClean="0"/>
              <a:t>disepakati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87200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623887" y="838200"/>
            <a:ext cx="8062913" cy="685800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n-US" dirty="0" err="1" smtClean="0">
                <a:latin typeface="Arial" charset="0"/>
                <a:cs typeface="Arial" charset="0"/>
              </a:rPr>
              <a:t>Tugas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077200" cy="4068763"/>
          </a:xfrm>
        </p:spPr>
        <p:txBody>
          <a:bodyPr>
            <a:normAutofit/>
          </a:bodyPr>
          <a:lstStyle/>
          <a:p>
            <a:pPr marL="228600" lvl="1" indent="-228600">
              <a:buFont typeface="Arial" pitchFamily="34" charset="0"/>
              <a:buChar char="•"/>
            </a:pP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presentasi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dilakukan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tanya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jawab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antara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mahasiswa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dosen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narasumber</a:t>
            </a:r>
            <a:endParaRPr lang="en-US" dirty="0" smtClean="0">
              <a:sym typeface="Wingdings" pitchFamily="2" charset="2"/>
            </a:endParaRPr>
          </a:p>
          <a:p>
            <a:pPr marL="228600" lvl="1" indent="-228600">
              <a:buFont typeface="Arial" pitchFamily="34" charset="0"/>
              <a:buChar char="•"/>
            </a:pPr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boleh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anggota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kelompok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mengerjakan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tugas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bersama</a:t>
            </a:r>
            <a:endParaRPr lang="en-US" dirty="0" smtClean="0">
              <a:sym typeface="Wingdings" pitchFamily="2" charset="2"/>
            </a:endParaRPr>
          </a:p>
          <a:p>
            <a:pPr marL="228600" lvl="1" indent="-228600">
              <a:buFont typeface="Arial" pitchFamily="34" charset="0"/>
              <a:buChar char="•"/>
            </a:pPr>
            <a:r>
              <a:rPr lang="en-US" dirty="0" err="1" smtClean="0">
                <a:sym typeface="Wingdings" pitchFamily="2" charset="2"/>
              </a:rPr>
              <a:t>Apabila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terjadi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maka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diberi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nilai</a:t>
            </a:r>
            <a:endParaRPr lang="en-US" dirty="0">
              <a:sym typeface="Wingdings" pitchFamily="2" charset="2"/>
            </a:endParaRPr>
          </a:p>
          <a:p>
            <a:pPr marL="0" lvl="1" indent="0">
              <a:buNone/>
            </a:pPr>
            <a:endParaRPr lang="en-US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1823012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Tugas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221163"/>
          </a:xfrm>
        </p:spPr>
        <p:txBody>
          <a:bodyPr>
            <a:normAutofit/>
          </a:bodyPr>
          <a:lstStyle/>
          <a:p>
            <a:r>
              <a:rPr lang="en-US" dirty="0" err="1" smtClean="0"/>
              <a:t>Rujukan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, </a:t>
            </a:r>
            <a:r>
              <a:rPr lang="en-US" dirty="0" err="1" smtClean="0"/>
              <a:t>jurnal</a:t>
            </a:r>
            <a:r>
              <a:rPr lang="en-US" dirty="0" smtClean="0"/>
              <a:t>, e-book </a:t>
            </a:r>
            <a:r>
              <a:rPr lang="en-US" dirty="0" err="1" smtClean="0"/>
              <a:t>dan</a:t>
            </a:r>
            <a:r>
              <a:rPr lang="en-US" dirty="0" smtClean="0"/>
              <a:t> website</a:t>
            </a:r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blog </a:t>
            </a:r>
            <a:r>
              <a:rPr lang="en-US" dirty="0" err="1" smtClean="0"/>
              <a:t>pribadi</a:t>
            </a:r>
            <a:endParaRPr lang="en-US" dirty="0" smtClean="0"/>
          </a:p>
          <a:p>
            <a:r>
              <a:rPr lang="en-US" dirty="0" err="1" smtClean="0"/>
              <a:t>Referensi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usianya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10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6935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112</Words>
  <Application>Microsoft Office PowerPoint</Application>
  <PresentationFormat>On-screen Show (4:3)</PresentationFormat>
  <Paragraphs>16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Tugas </vt:lpstr>
      <vt:lpstr>Tugas</vt:lpstr>
      <vt:lpstr>Tugas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Henny Saraswati</dc:creator>
  <cp:lastModifiedBy>Henny Saraswati</cp:lastModifiedBy>
  <cp:revision>1</cp:revision>
  <dcterms:created xsi:type="dcterms:W3CDTF">2017-07-17T08:23:41Z</dcterms:created>
  <dcterms:modified xsi:type="dcterms:W3CDTF">2017-07-17T08:31:37Z</dcterms:modified>
</cp:coreProperties>
</file>