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8" r:id="rId13"/>
    <p:sldId id="265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C098212-9C07-4B39-9927-EBD73C668C8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A218370-487A-48BC-BD8E-D10FC527A96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8212-9C07-4B39-9927-EBD73C668C8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8370-487A-48BC-BD8E-D10FC527A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8212-9C07-4B39-9927-EBD73C668C8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8370-487A-48BC-BD8E-D10FC527A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8212-9C07-4B39-9927-EBD73C668C8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8370-487A-48BC-BD8E-D10FC527A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8212-9C07-4B39-9927-EBD73C668C8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8370-487A-48BC-BD8E-D10FC527A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8212-9C07-4B39-9927-EBD73C668C8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8370-487A-48BC-BD8E-D10FC527A9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8212-9C07-4B39-9927-EBD73C668C8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8370-487A-48BC-BD8E-D10FC527A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8212-9C07-4B39-9927-EBD73C668C8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8370-487A-48BC-BD8E-D10FC527A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8212-9C07-4B39-9927-EBD73C668C8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8370-487A-48BC-BD8E-D10FC527A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8212-9C07-4B39-9927-EBD73C668C8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8370-487A-48BC-BD8E-D10FC527A96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8212-9C07-4B39-9927-EBD73C668C8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8370-487A-48BC-BD8E-D10FC527A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C098212-9C07-4B39-9927-EBD73C668C8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A218370-487A-48BC-BD8E-D10FC527A9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Gerak</a:t>
            </a:r>
            <a:r>
              <a:rPr lang="en-US" dirty="0" smtClean="0"/>
              <a:t> &amp;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36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/</a:t>
            </a:r>
            <a:r>
              <a:rPr lang="en-US" dirty="0" err="1" smtClean="0"/>
              <a:t>postur</a:t>
            </a:r>
            <a:r>
              <a:rPr lang="en-US" dirty="0" smtClean="0"/>
              <a:t> </a:t>
            </a:r>
          </a:p>
          <a:p>
            <a:r>
              <a:rPr lang="en-US" sz="4000" b="1" dirty="0" err="1" smtClean="0"/>
              <a:t>Gerakan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tangan</a:t>
            </a:r>
            <a:r>
              <a:rPr lang="en-US" sz="4000" b="1" dirty="0" smtClean="0"/>
              <a:t> </a:t>
            </a:r>
          </a:p>
          <a:p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634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Melebar</a:t>
            </a:r>
            <a:r>
              <a:rPr lang="en-US" dirty="0" smtClean="0"/>
              <a:t> : </a:t>
            </a:r>
            <a:r>
              <a:rPr lang="en-US" dirty="0" err="1" smtClean="0"/>
              <a:t>cakupan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Vertikal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memotong</a:t>
            </a:r>
            <a:r>
              <a:rPr lang="en-US" dirty="0" smtClean="0"/>
              <a:t> :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Telapak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menghadap</a:t>
            </a:r>
            <a:r>
              <a:rPr lang="en-US" dirty="0" smtClean="0"/>
              <a:t> </a:t>
            </a:r>
            <a:r>
              <a:rPr lang="en-US" dirty="0" err="1" smtClean="0"/>
              <a:t>penonton</a:t>
            </a:r>
            <a:r>
              <a:rPr lang="en-US" dirty="0" smtClean="0"/>
              <a:t> : </a:t>
            </a:r>
            <a:r>
              <a:rPr lang="en-US" dirty="0" err="1" smtClean="0"/>
              <a:t>berhenti</a:t>
            </a:r>
            <a:r>
              <a:rPr lang="en-US" dirty="0" smtClean="0"/>
              <a:t>/stop </a:t>
            </a:r>
          </a:p>
          <a:p>
            <a:r>
              <a:rPr lang="en-US" dirty="0" err="1" smtClean="0"/>
              <a:t>Telapak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menghadap</a:t>
            </a:r>
            <a:r>
              <a:rPr lang="en-US" dirty="0" smtClean="0"/>
              <a:t> </a:t>
            </a:r>
            <a:r>
              <a:rPr lang="en-US" dirty="0" err="1" smtClean="0"/>
              <a:t>keatas</a:t>
            </a:r>
            <a:r>
              <a:rPr lang="en-US" dirty="0" smtClean="0"/>
              <a:t> :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252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Variasikan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44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/</a:t>
            </a:r>
            <a:r>
              <a:rPr lang="en-US" dirty="0" err="1" smtClean="0"/>
              <a:t>postur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</a:p>
          <a:p>
            <a:r>
              <a:rPr lang="en-US" sz="4000" b="1" dirty="0" err="1" smtClean="0"/>
              <a:t>Ekspresi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muka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45634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wajah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bervariasi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paling </a:t>
            </a:r>
            <a:r>
              <a:rPr lang="en-US" dirty="0" err="1" smtClean="0"/>
              <a:t>kelihatan</a:t>
            </a:r>
            <a:r>
              <a:rPr lang="en-US" dirty="0" smtClean="0"/>
              <a:t> :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bibir</a:t>
            </a:r>
            <a:r>
              <a:rPr lang="en-US" dirty="0" smtClean="0"/>
              <a:t> </a:t>
            </a:r>
          </a:p>
          <a:p>
            <a:pPr marL="594360" lvl="1" indent="-228600">
              <a:buFont typeface="+mj-lt"/>
              <a:buAutoNum type="alphaLcPeriod"/>
            </a:pPr>
            <a:r>
              <a:rPr lang="en-US" sz="1100" dirty="0" err="1" smtClean="0"/>
              <a:t>mata</a:t>
            </a:r>
            <a:r>
              <a:rPr lang="en-US" sz="1100" dirty="0" smtClean="0"/>
              <a:t> : </a:t>
            </a:r>
            <a:r>
              <a:rPr lang="en-US" sz="1100" dirty="0" err="1" smtClean="0"/>
              <a:t>mengecil</a:t>
            </a:r>
            <a:r>
              <a:rPr lang="en-US" sz="1100" dirty="0" smtClean="0"/>
              <a:t> </a:t>
            </a:r>
            <a:r>
              <a:rPr lang="en-US" sz="1100" dirty="0" smtClean="0">
                <a:sym typeface="Wingdings" pitchFamily="2" charset="2"/>
              </a:rPr>
              <a:t> </a:t>
            </a:r>
            <a:r>
              <a:rPr lang="en-US" sz="1100" dirty="0" err="1" smtClean="0">
                <a:sym typeface="Wingdings" pitchFamily="2" charset="2"/>
              </a:rPr>
              <a:t>berpikir</a:t>
            </a:r>
            <a:r>
              <a:rPr lang="en-US" sz="1100" dirty="0" smtClean="0">
                <a:sym typeface="Wingdings" pitchFamily="2" charset="2"/>
              </a:rPr>
              <a:t> </a:t>
            </a:r>
            <a:r>
              <a:rPr lang="en-US" sz="1100" dirty="0" err="1" smtClean="0">
                <a:sym typeface="Wingdings" pitchFamily="2" charset="2"/>
              </a:rPr>
              <a:t>serius</a:t>
            </a:r>
            <a:r>
              <a:rPr lang="en-US" sz="1100" dirty="0" smtClean="0">
                <a:sym typeface="Wingdings" pitchFamily="2" charset="2"/>
              </a:rPr>
              <a:t> ; </a:t>
            </a:r>
            <a:r>
              <a:rPr lang="en-US" sz="1100" dirty="0" err="1" smtClean="0">
                <a:sym typeface="Wingdings" pitchFamily="2" charset="2"/>
              </a:rPr>
              <a:t>menyala-nyala</a:t>
            </a:r>
            <a:r>
              <a:rPr lang="en-US" sz="1100" dirty="0" smtClean="0">
                <a:sym typeface="Wingdings" pitchFamily="2" charset="2"/>
              </a:rPr>
              <a:t>   </a:t>
            </a:r>
            <a:r>
              <a:rPr lang="en-US" sz="1100" dirty="0" err="1" smtClean="0">
                <a:sym typeface="Wingdings" pitchFamily="2" charset="2"/>
              </a:rPr>
              <a:t>antusiasme</a:t>
            </a:r>
            <a:r>
              <a:rPr lang="en-US" sz="1100" dirty="0" smtClean="0">
                <a:sym typeface="Wingdings" pitchFamily="2" charset="2"/>
              </a:rPr>
              <a:t> yang 	</a:t>
            </a:r>
            <a:r>
              <a:rPr lang="en-US" sz="1100" dirty="0" err="1" smtClean="0">
                <a:sym typeface="Wingdings" pitchFamily="2" charset="2"/>
              </a:rPr>
              <a:t>besar</a:t>
            </a:r>
            <a:r>
              <a:rPr lang="en-US" sz="1100" dirty="0" smtClean="0">
                <a:sym typeface="Wingdings" pitchFamily="2" charset="2"/>
              </a:rPr>
              <a:t>, </a:t>
            </a:r>
            <a:r>
              <a:rPr lang="en-US" sz="1100" dirty="0" err="1" smtClean="0">
                <a:sym typeface="Wingdings" pitchFamily="2" charset="2"/>
              </a:rPr>
              <a:t>bercanda</a:t>
            </a:r>
            <a:r>
              <a:rPr lang="en-US" sz="1100" dirty="0" smtClean="0">
                <a:sym typeface="Wingdings" pitchFamily="2" charset="2"/>
              </a:rPr>
              <a:t>, </a:t>
            </a:r>
            <a:r>
              <a:rPr lang="en-US" sz="1100" dirty="0" err="1" smtClean="0">
                <a:sym typeface="Wingdings" pitchFamily="2" charset="2"/>
              </a:rPr>
              <a:t>terkejut</a:t>
            </a:r>
            <a:r>
              <a:rPr lang="en-US" sz="1100" dirty="0" smtClean="0">
                <a:sym typeface="Wingdings" pitchFamily="2" charset="2"/>
              </a:rPr>
              <a:t> </a:t>
            </a:r>
          </a:p>
          <a:p>
            <a:pPr marL="594360" lvl="1" indent="-228600">
              <a:buFont typeface="+mj-lt"/>
              <a:buAutoNum type="alphaLcPeriod"/>
            </a:pPr>
            <a:r>
              <a:rPr lang="en-US" sz="1100" dirty="0" err="1" smtClean="0">
                <a:sym typeface="Wingdings" pitchFamily="2" charset="2"/>
              </a:rPr>
              <a:t>Bibir</a:t>
            </a:r>
            <a:r>
              <a:rPr lang="en-US" sz="1100" dirty="0" smtClean="0">
                <a:sym typeface="Wingdings" pitchFamily="2" charset="2"/>
              </a:rPr>
              <a:t> : </a:t>
            </a:r>
            <a:r>
              <a:rPr lang="en-US" sz="1100" dirty="0" err="1" smtClean="0">
                <a:sym typeface="Wingdings" pitchFamily="2" charset="2"/>
              </a:rPr>
              <a:t>senyum</a:t>
            </a:r>
            <a:r>
              <a:rPr lang="en-US" sz="1100" dirty="0" smtClean="0">
                <a:sym typeface="Wingdings" pitchFamily="2" charset="2"/>
              </a:rPr>
              <a:t> </a:t>
            </a:r>
            <a:r>
              <a:rPr lang="en-US" sz="1100" dirty="0" err="1" smtClean="0">
                <a:sym typeface="Wingdings" pitchFamily="2" charset="2"/>
              </a:rPr>
              <a:t>sangat</a:t>
            </a:r>
            <a:r>
              <a:rPr lang="en-US" sz="1100" dirty="0" smtClean="0">
                <a:sym typeface="Wingdings" pitchFamily="2" charset="2"/>
              </a:rPr>
              <a:t> </a:t>
            </a:r>
            <a:r>
              <a:rPr lang="en-US" sz="1100" dirty="0" err="1" smtClean="0">
                <a:sym typeface="Wingdings" pitchFamily="2" charset="2"/>
              </a:rPr>
              <a:t>mempengaruhi</a:t>
            </a:r>
            <a:r>
              <a:rPr lang="en-US" sz="1100" dirty="0" smtClean="0">
                <a:sym typeface="Wingdings" pitchFamily="2" charset="2"/>
              </a:rPr>
              <a:t> </a:t>
            </a:r>
            <a:r>
              <a:rPr lang="en-US" sz="1100" dirty="0" err="1" smtClean="0">
                <a:sym typeface="Wingdings" pitchFamily="2" charset="2"/>
              </a:rPr>
              <a:t>suasana</a:t>
            </a:r>
            <a:r>
              <a:rPr lang="en-US" sz="1100" dirty="0" smtClean="0">
                <a:sym typeface="Wingdings" pitchFamily="2" charset="2"/>
              </a:rPr>
              <a:t> </a:t>
            </a:r>
            <a:r>
              <a:rPr lang="en-US" sz="1100" dirty="0" err="1" smtClean="0">
                <a:sym typeface="Wingdings" pitchFamily="2" charset="2"/>
              </a:rPr>
              <a:t>presentasi</a:t>
            </a:r>
            <a:r>
              <a:rPr lang="en-US" sz="1100" dirty="0" smtClean="0">
                <a:sym typeface="Wingdings" pitchFamily="2" charset="2"/>
              </a:rPr>
              <a:t>, </a:t>
            </a:r>
            <a:r>
              <a:rPr lang="en-US" sz="1100" dirty="0" err="1" smtClean="0">
                <a:sym typeface="Wingdings" pitchFamily="2" charset="2"/>
              </a:rPr>
              <a:t>memberi</a:t>
            </a:r>
            <a:r>
              <a:rPr lang="en-US" sz="1100" dirty="0" smtClean="0">
                <a:sym typeface="Wingdings" pitchFamily="2" charset="2"/>
              </a:rPr>
              <a:t> 	</a:t>
            </a:r>
            <a:r>
              <a:rPr lang="en-US" sz="1100" dirty="0" err="1" smtClean="0">
                <a:sym typeface="Wingdings" pitchFamily="2" charset="2"/>
              </a:rPr>
              <a:t>kesan</a:t>
            </a:r>
            <a:r>
              <a:rPr lang="en-US" sz="1100" dirty="0" smtClean="0">
                <a:sym typeface="Wingdings" pitchFamily="2" charset="2"/>
              </a:rPr>
              <a:t> </a:t>
            </a:r>
            <a:r>
              <a:rPr lang="en-US" sz="1100" dirty="0" err="1" smtClean="0">
                <a:sym typeface="Wingdings" pitchFamily="2" charset="2"/>
              </a:rPr>
              <a:t>ramah</a:t>
            </a:r>
            <a:r>
              <a:rPr lang="en-US" sz="1100" dirty="0" smtClean="0">
                <a:sym typeface="Wingdings" pitchFamily="2" charset="2"/>
              </a:rPr>
              <a:t>, </a:t>
            </a:r>
            <a:r>
              <a:rPr lang="en-US" sz="1100" dirty="0" err="1" smtClean="0">
                <a:sym typeface="Wingdings" pitchFamily="2" charset="2"/>
              </a:rPr>
              <a:t>biasakan</a:t>
            </a:r>
            <a:r>
              <a:rPr lang="en-US" sz="1100" dirty="0" smtClean="0">
                <a:sym typeface="Wingdings" pitchFamily="2" charset="2"/>
              </a:rPr>
              <a:t> </a:t>
            </a:r>
            <a:r>
              <a:rPr lang="en-US" sz="1100" dirty="0" err="1" smtClean="0">
                <a:sym typeface="Wingdings" pitchFamily="2" charset="2"/>
              </a:rPr>
              <a:t>lebih</a:t>
            </a:r>
            <a:r>
              <a:rPr lang="en-US" sz="1100" dirty="0" smtClean="0">
                <a:sym typeface="Wingdings" pitchFamily="2" charset="2"/>
              </a:rPr>
              <a:t> </a:t>
            </a:r>
            <a:r>
              <a:rPr lang="en-US" sz="1100" dirty="0" err="1" smtClean="0">
                <a:sym typeface="Wingdings" pitchFamily="2" charset="2"/>
              </a:rPr>
              <a:t>banyak</a:t>
            </a:r>
            <a:r>
              <a:rPr lang="en-US" sz="1100" dirty="0" smtClean="0">
                <a:sym typeface="Wingdings" pitchFamily="2" charset="2"/>
              </a:rPr>
              <a:t> </a:t>
            </a:r>
            <a:r>
              <a:rPr lang="en-US" sz="1100" dirty="0" err="1" smtClean="0">
                <a:sym typeface="Wingdings" pitchFamily="2" charset="2"/>
              </a:rPr>
              <a:t>dan</a:t>
            </a:r>
            <a:r>
              <a:rPr lang="en-US" sz="1100" dirty="0" smtClean="0">
                <a:sym typeface="Wingdings" pitchFamily="2" charset="2"/>
              </a:rPr>
              <a:t> </a:t>
            </a:r>
            <a:r>
              <a:rPr lang="en-US" sz="1100" dirty="0" err="1" smtClean="0">
                <a:sym typeface="Wingdings" pitchFamily="2" charset="2"/>
              </a:rPr>
              <a:t>lebih</a:t>
            </a:r>
            <a:r>
              <a:rPr lang="en-US" sz="1100" dirty="0" smtClean="0">
                <a:sym typeface="Wingdings" pitchFamily="2" charset="2"/>
              </a:rPr>
              <a:t> </a:t>
            </a:r>
            <a:r>
              <a:rPr lang="en-US" sz="1100" dirty="0" err="1" smtClean="0">
                <a:sym typeface="Wingdings" pitchFamily="2" charset="2"/>
              </a:rPr>
              <a:t>sering</a:t>
            </a:r>
            <a:r>
              <a:rPr lang="en-US" sz="1100" dirty="0" smtClean="0">
                <a:sym typeface="Wingdings" pitchFamily="2" charset="2"/>
              </a:rPr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00201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Otoriter</a:t>
            </a:r>
            <a:r>
              <a:rPr lang="en-US" dirty="0" smtClean="0"/>
              <a:t> : </a:t>
            </a:r>
          </a:p>
          <a:p>
            <a:pPr marL="68580" indent="0">
              <a:buNone/>
            </a:pPr>
            <a:r>
              <a:rPr lang="en-US" sz="1600" dirty="0" err="1" smtClean="0"/>
              <a:t>kedua</a:t>
            </a:r>
            <a:r>
              <a:rPr lang="en-US" sz="1600" dirty="0" smtClean="0"/>
              <a:t> </a:t>
            </a:r>
            <a:r>
              <a:rPr lang="en-US" sz="1600" dirty="0" err="1" smtClean="0"/>
              <a:t>lengan</a:t>
            </a:r>
            <a:r>
              <a:rPr lang="en-US" sz="1600" dirty="0" smtClean="0"/>
              <a:t> </a:t>
            </a:r>
            <a:r>
              <a:rPr lang="en-US" sz="1600" dirty="0" err="1" smtClean="0"/>
              <a:t>terlipat</a:t>
            </a:r>
            <a:r>
              <a:rPr lang="en-US" sz="1600" dirty="0" smtClean="0"/>
              <a:t> di dada, </a:t>
            </a:r>
            <a:r>
              <a:rPr lang="en-US" sz="1600" dirty="0" err="1" smtClean="0"/>
              <a:t>kedua</a:t>
            </a:r>
            <a:r>
              <a:rPr lang="en-US" sz="1600" dirty="0" smtClean="0"/>
              <a:t> </a:t>
            </a:r>
            <a:r>
              <a:rPr lang="en-US" sz="1600" dirty="0" err="1" smtClean="0"/>
              <a:t>tangan</a:t>
            </a:r>
            <a:r>
              <a:rPr lang="en-US" sz="1600" dirty="0" smtClean="0"/>
              <a:t> </a:t>
            </a:r>
            <a:r>
              <a:rPr lang="en-US" sz="1600" dirty="0" err="1" smtClean="0"/>
              <a:t>memukul-mukul</a:t>
            </a:r>
            <a:r>
              <a:rPr lang="en-US" sz="1600" dirty="0" smtClean="0"/>
              <a:t>, </a:t>
            </a:r>
            <a:r>
              <a:rPr lang="en-US" sz="1600" dirty="0" err="1" smtClean="0"/>
              <a:t>kedua</a:t>
            </a:r>
            <a:r>
              <a:rPr lang="en-US" sz="1600" dirty="0" smtClean="0"/>
              <a:t> </a:t>
            </a:r>
            <a:r>
              <a:rPr lang="en-US" sz="1600" dirty="0" err="1" smtClean="0"/>
              <a:t>tangan</a:t>
            </a:r>
            <a:r>
              <a:rPr lang="en-US" sz="1600" dirty="0" smtClean="0"/>
              <a:t> di </a:t>
            </a:r>
            <a:r>
              <a:rPr lang="en-US" sz="1600" dirty="0" err="1" smtClean="0"/>
              <a:t>belakang</a:t>
            </a:r>
            <a:r>
              <a:rPr lang="en-US" sz="1600" dirty="0" smtClean="0"/>
              <a:t> </a:t>
            </a:r>
            <a:r>
              <a:rPr lang="en-US" sz="1600" dirty="0" err="1" smtClean="0"/>
              <a:t>punggung</a:t>
            </a:r>
            <a:r>
              <a:rPr lang="en-US" sz="1600" dirty="0" smtClean="0"/>
              <a:t>, </a:t>
            </a:r>
            <a:r>
              <a:rPr lang="en-US" sz="1600" dirty="0" err="1" smtClean="0"/>
              <a:t>menunjuk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telunjuk</a:t>
            </a:r>
            <a:r>
              <a:rPr lang="en-US" sz="1600" dirty="0" smtClean="0"/>
              <a:t> </a:t>
            </a:r>
          </a:p>
          <a:p>
            <a:r>
              <a:rPr lang="en-US" dirty="0" err="1" smtClean="0"/>
              <a:t>Keterbukaan</a:t>
            </a:r>
            <a:r>
              <a:rPr lang="en-US" dirty="0" smtClean="0"/>
              <a:t> :</a:t>
            </a:r>
          </a:p>
          <a:p>
            <a:pPr marL="68580" indent="0">
              <a:buNone/>
            </a:pPr>
            <a:r>
              <a:rPr lang="en-US" sz="1500" dirty="0" err="1"/>
              <a:t>tangan</a:t>
            </a:r>
            <a:r>
              <a:rPr lang="en-US" sz="1500" dirty="0"/>
              <a:t> </a:t>
            </a:r>
            <a:r>
              <a:rPr lang="en-US" sz="1500" dirty="0" err="1"/>
              <a:t>terbuka</a:t>
            </a:r>
            <a:r>
              <a:rPr lang="en-US" sz="1500" dirty="0"/>
              <a:t>, </a:t>
            </a:r>
            <a:r>
              <a:rPr lang="en-US" sz="1500" dirty="0" err="1"/>
              <a:t>telapak</a:t>
            </a:r>
            <a:r>
              <a:rPr lang="en-US" sz="1500" dirty="0"/>
              <a:t> </a:t>
            </a:r>
            <a:r>
              <a:rPr lang="en-US" sz="1500" dirty="0" err="1"/>
              <a:t>menghadap</a:t>
            </a:r>
            <a:r>
              <a:rPr lang="en-US" sz="1500" dirty="0"/>
              <a:t> </a:t>
            </a:r>
            <a:r>
              <a:rPr lang="en-US" sz="1500" dirty="0" err="1"/>
              <a:t>ke</a:t>
            </a:r>
            <a:r>
              <a:rPr lang="en-US" sz="1500" dirty="0"/>
              <a:t> </a:t>
            </a:r>
            <a:r>
              <a:rPr lang="en-US" sz="1500" dirty="0" err="1"/>
              <a:t>atas</a:t>
            </a:r>
            <a:r>
              <a:rPr lang="en-US" sz="1500" dirty="0"/>
              <a:t>, </a:t>
            </a:r>
            <a:r>
              <a:rPr lang="en-US" sz="1500" dirty="0" err="1"/>
              <a:t>gerakan</a:t>
            </a:r>
            <a:r>
              <a:rPr lang="en-US" sz="1500" dirty="0"/>
              <a:t> </a:t>
            </a:r>
            <a:r>
              <a:rPr lang="en-US" sz="1500" dirty="0" err="1"/>
              <a:t>kedua</a:t>
            </a:r>
            <a:r>
              <a:rPr lang="en-US" sz="1500" dirty="0"/>
              <a:t> </a:t>
            </a:r>
            <a:r>
              <a:rPr lang="en-US" sz="1500" dirty="0" err="1"/>
              <a:t>tangan</a:t>
            </a:r>
            <a:r>
              <a:rPr lang="en-US" sz="1500" dirty="0"/>
              <a:t> </a:t>
            </a:r>
            <a:r>
              <a:rPr lang="en-US" sz="1500" dirty="0" err="1"/>
              <a:t>dengan</a:t>
            </a:r>
            <a:r>
              <a:rPr lang="en-US" sz="1500" dirty="0"/>
              <a:t> </a:t>
            </a:r>
            <a:r>
              <a:rPr lang="en-US" sz="1500" dirty="0" err="1"/>
              <a:t>leluasa</a:t>
            </a:r>
            <a:r>
              <a:rPr lang="en-US" sz="1500" dirty="0"/>
              <a:t>, </a:t>
            </a:r>
            <a:r>
              <a:rPr lang="en-US" sz="1500" dirty="0" err="1"/>
              <a:t>melepas</a:t>
            </a:r>
            <a:r>
              <a:rPr lang="en-US" sz="1500" dirty="0"/>
              <a:t> </a:t>
            </a:r>
            <a:r>
              <a:rPr lang="en-US" sz="1500" dirty="0" err="1"/>
              <a:t>kacamata</a:t>
            </a:r>
            <a:r>
              <a:rPr lang="en-US" sz="1500" dirty="0"/>
              <a:t>, </a:t>
            </a:r>
            <a:r>
              <a:rPr lang="en-US" sz="1500" dirty="0" err="1"/>
              <a:t>berjalan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berdiri</a:t>
            </a:r>
            <a:r>
              <a:rPr lang="en-US" sz="1500" dirty="0"/>
              <a:t> di </a:t>
            </a:r>
            <a:r>
              <a:rPr lang="en-US" sz="1500" dirty="0" err="1"/>
              <a:t>sekitar</a:t>
            </a:r>
            <a:r>
              <a:rPr lang="en-US" sz="1500" dirty="0"/>
              <a:t> </a:t>
            </a:r>
            <a:r>
              <a:rPr lang="en-US" sz="1500" dirty="0" err="1"/>
              <a:t>penonton</a:t>
            </a:r>
            <a:r>
              <a:rPr lang="en-US" sz="1500" dirty="0"/>
              <a:t>, </a:t>
            </a:r>
            <a:r>
              <a:rPr lang="en-US" sz="1500" dirty="0" err="1"/>
              <a:t>kepala</a:t>
            </a:r>
            <a:r>
              <a:rPr lang="en-US" sz="1500" dirty="0"/>
              <a:t> </a:t>
            </a:r>
            <a:r>
              <a:rPr lang="en-US" sz="1500" dirty="0" err="1"/>
              <a:t>terangkat</a:t>
            </a:r>
            <a:r>
              <a:rPr lang="en-US" sz="1500" dirty="0"/>
              <a:t> </a:t>
            </a:r>
            <a:r>
              <a:rPr lang="en-US" sz="1500" dirty="0" err="1"/>
              <a:t>sedikit</a:t>
            </a:r>
            <a:r>
              <a:rPr lang="en-US" sz="1500" dirty="0"/>
              <a:t> miring </a:t>
            </a:r>
            <a:endParaRPr lang="en-US" sz="1500" dirty="0" smtClean="0"/>
          </a:p>
          <a:p>
            <a:r>
              <a:rPr lang="en-US" dirty="0" err="1" smtClean="0"/>
              <a:t>Ketidakyakinan</a:t>
            </a:r>
            <a:r>
              <a:rPr lang="en-US" dirty="0" smtClean="0"/>
              <a:t> : </a:t>
            </a:r>
          </a:p>
          <a:p>
            <a:pPr marL="68580" indent="0">
              <a:buNone/>
            </a:pPr>
            <a:r>
              <a:rPr lang="en-US" sz="1600" dirty="0" err="1" smtClean="0"/>
              <a:t>Menggaruk</a:t>
            </a:r>
            <a:r>
              <a:rPr lang="en-US" sz="1600" dirty="0" smtClean="0"/>
              <a:t> </a:t>
            </a:r>
            <a:r>
              <a:rPr lang="en-US" sz="1600" dirty="0" err="1" smtClean="0"/>
              <a:t>kepala</a:t>
            </a:r>
            <a:r>
              <a:rPr lang="en-US" sz="1600" dirty="0" smtClean="0"/>
              <a:t>, </a:t>
            </a:r>
            <a:r>
              <a:rPr lang="en-US" sz="1600" dirty="0" err="1" smtClean="0"/>
              <a:t>mengunyah</a:t>
            </a:r>
            <a:r>
              <a:rPr lang="en-US" sz="1600" dirty="0" smtClean="0"/>
              <a:t> </a:t>
            </a:r>
            <a:r>
              <a:rPr lang="en-US" sz="1600" dirty="0" err="1" smtClean="0"/>
              <a:t>sesuatu</a:t>
            </a:r>
            <a:r>
              <a:rPr lang="en-US" sz="1600" dirty="0" smtClean="0"/>
              <a:t>, </a:t>
            </a:r>
            <a:r>
              <a:rPr lang="en-US" sz="1600" dirty="0" err="1" smtClean="0"/>
              <a:t>mengigit</a:t>
            </a:r>
            <a:r>
              <a:rPr lang="en-US" sz="1600" dirty="0" smtClean="0"/>
              <a:t> kuku </a:t>
            </a:r>
            <a:r>
              <a:rPr lang="en-US" sz="1600" dirty="0" err="1" smtClean="0"/>
              <a:t>jari</a:t>
            </a:r>
            <a:r>
              <a:rPr lang="en-US" sz="1600" dirty="0" smtClean="0"/>
              <a:t>, </a:t>
            </a:r>
            <a:r>
              <a:rPr lang="en-US" sz="1600" dirty="0" err="1" smtClean="0"/>
              <a:t>menggigit</a:t>
            </a:r>
            <a:r>
              <a:rPr lang="en-US" sz="1600" dirty="0" smtClean="0"/>
              <a:t> </a:t>
            </a:r>
            <a:r>
              <a:rPr lang="en-US" sz="1600" dirty="0" err="1" smtClean="0"/>
              <a:t>bibir</a:t>
            </a:r>
            <a:r>
              <a:rPr lang="en-US" sz="1600" dirty="0" smtClean="0"/>
              <a:t>, </a:t>
            </a:r>
            <a:r>
              <a:rPr lang="en-US" sz="1600" dirty="0" err="1" smtClean="0"/>
              <a:t>sering</a:t>
            </a:r>
            <a:r>
              <a:rPr lang="en-US" sz="1600" dirty="0" smtClean="0"/>
              <a:t> </a:t>
            </a:r>
            <a:r>
              <a:rPr lang="en-US" sz="1600" dirty="0" err="1" smtClean="0"/>
              <a:t>berdehem</a:t>
            </a:r>
            <a:r>
              <a:rPr lang="en-US" sz="1600" dirty="0" smtClean="0"/>
              <a:t>, </a:t>
            </a:r>
            <a:r>
              <a:rPr lang="en-US" sz="1600" dirty="0" err="1" smtClean="0"/>
              <a:t>kedua</a:t>
            </a:r>
            <a:r>
              <a:rPr lang="en-US" sz="1600" dirty="0" smtClean="0"/>
              <a:t> </a:t>
            </a:r>
            <a:r>
              <a:rPr lang="en-US" sz="1600" dirty="0" err="1" smtClean="0"/>
              <a:t>tangan</a:t>
            </a:r>
            <a:r>
              <a:rPr lang="en-US" sz="1600" dirty="0" smtClean="0"/>
              <a:t> di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saku</a:t>
            </a:r>
            <a:r>
              <a:rPr lang="en-US" sz="1600" dirty="0" smtClean="0"/>
              <a:t>, </a:t>
            </a:r>
            <a:r>
              <a:rPr lang="en-US" sz="1600" dirty="0" err="1" smtClean="0"/>
              <a:t>tangan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menutup</a:t>
            </a:r>
            <a:r>
              <a:rPr lang="en-US" sz="1600" dirty="0" smtClean="0"/>
              <a:t> </a:t>
            </a:r>
            <a:r>
              <a:rPr lang="en-US" sz="1600" dirty="0" err="1" smtClean="0"/>
              <a:t>mulut</a:t>
            </a:r>
            <a:r>
              <a:rPr lang="en-US" sz="1600" dirty="0" smtClean="0"/>
              <a:t>, </a:t>
            </a:r>
            <a:r>
              <a:rPr lang="en-US" sz="1600" dirty="0" err="1" smtClean="0"/>
              <a:t>menggepalkan</a:t>
            </a:r>
            <a:r>
              <a:rPr lang="en-US" sz="1600" dirty="0" smtClean="0"/>
              <a:t> </a:t>
            </a:r>
            <a:r>
              <a:rPr lang="en-US" sz="1600" dirty="0" err="1" smtClean="0"/>
              <a:t>kedua</a:t>
            </a:r>
            <a:r>
              <a:rPr lang="en-US" sz="1600" dirty="0" smtClean="0"/>
              <a:t> </a:t>
            </a:r>
            <a:r>
              <a:rPr lang="en-US" sz="1600" dirty="0" err="1" smtClean="0"/>
              <a:t>tangan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serat</a:t>
            </a:r>
            <a:r>
              <a:rPr lang="en-US" sz="16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46871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8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darimana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ketegangan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Mengalihkan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visual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Memperbaiki</a:t>
            </a:r>
            <a:r>
              <a:rPr lang="en-US" dirty="0" smtClean="0"/>
              <a:t> mood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367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err="1" smtClean="0"/>
              <a:t>Kontak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mata</a:t>
            </a:r>
            <a:r>
              <a:rPr lang="en-US" sz="4000" b="1" dirty="0" smtClean="0"/>
              <a:t> </a:t>
            </a:r>
          </a:p>
          <a:p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/</a:t>
            </a:r>
            <a:r>
              <a:rPr lang="en-US" dirty="0" err="1" smtClean="0"/>
              <a:t>postur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754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Kontak</a:t>
            </a:r>
            <a:r>
              <a:rPr lang="en-US" dirty="0" smtClean="0"/>
              <a:t> Mata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penonton</a:t>
            </a:r>
            <a:endParaRPr lang="en-US" dirty="0" smtClean="0"/>
          </a:p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penampilan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Cara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: Look &amp; Locked </a:t>
            </a:r>
            <a:r>
              <a:rPr lang="en-US" dirty="0" err="1" smtClean="0"/>
              <a:t>menggunakan</a:t>
            </a:r>
            <a:r>
              <a:rPr lang="en-US" dirty="0" smtClean="0"/>
              <a:t> 1-2 </a:t>
            </a:r>
            <a:r>
              <a:rPr lang="en-US" dirty="0" err="1" smtClean="0"/>
              <a:t>kalimat</a:t>
            </a:r>
            <a:r>
              <a:rPr lang="en-US" dirty="0" smtClean="0"/>
              <a:t> (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manapun</a:t>
            </a:r>
            <a:r>
              <a:rPr lang="en-US" dirty="0" smtClean="0"/>
              <a:t>); </a:t>
            </a: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; </a:t>
            </a:r>
            <a:r>
              <a:rPr lang="en-US" dirty="0" err="1" smtClean="0"/>
              <a:t>sesekali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sekeliling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3670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dihindari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Menatap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 </a:t>
            </a:r>
            <a:r>
              <a:rPr lang="en-US" dirty="0" err="1" smtClean="0"/>
              <a:t>atau</a:t>
            </a:r>
            <a:r>
              <a:rPr lang="en-US" dirty="0" smtClean="0"/>
              <a:t> 2 orang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Membiarkan</a:t>
            </a:r>
            <a:r>
              <a:rPr lang="en-US" dirty="0" smtClean="0"/>
              <a:t> </a:t>
            </a:r>
            <a:r>
              <a:rPr lang="en-US" dirty="0" err="1" smtClean="0"/>
              <a:t>tatapan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lincah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Menengok</a:t>
            </a:r>
            <a:r>
              <a:rPr lang="en-US" dirty="0" smtClean="0"/>
              <a:t> </a:t>
            </a:r>
            <a:r>
              <a:rPr lang="en-US" dirty="0" err="1" smtClean="0"/>
              <a:t>sekeliling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41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err="1" smtClean="0"/>
              <a:t>Pembicara</a:t>
            </a:r>
            <a:r>
              <a:rPr lang="en-US" sz="2500" dirty="0" smtClean="0"/>
              <a:t> yang 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menggunakan</a:t>
            </a:r>
            <a:r>
              <a:rPr lang="en-US" sz="2500" dirty="0" smtClean="0"/>
              <a:t> </a:t>
            </a:r>
            <a:r>
              <a:rPr lang="en-US" sz="2500" dirty="0" err="1" smtClean="0"/>
              <a:t>kontak</a:t>
            </a:r>
            <a:r>
              <a:rPr lang="en-US" sz="2500" dirty="0" smtClean="0"/>
              <a:t> </a:t>
            </a:r>
            <a:r>
              <a:rPr lang="en-US" sz="2500" dirty="0" err="1" smtClean="0"/>
              <a:t>mata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baik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Membelakangi</a:t>
            </a:r>
            <a:r>
              <a:rPr lang="en-US" dirty="0" smtClean="0"/>
              <a:t> </a:t>
            </a:r>
            <a:r>
              <a:rPr lang="en-US" dirty="0" err="1" smtClean="0"/>
              <a:t>penonton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Serius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lantai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46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</a:p>
          <a:p>
            <a:r>
              <a:rPr lang="en-US" sz="4000" b="1" dirty="0" err="1" smtClean="0"/>
              <a:t>Gerakan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tubuh</a:t>
            </a:r>
            <a:r>
              <a:rPr lang="en-US" sz="4000" b="1" dirty="0" smtClean="0"/>
              <a:t>/</a:t>
            </a:r>
            <a:r>
              <a:rPr lang="en-US" sz="4000" b="1" dirty="0" err="1" smtClean="0"/>
              <a:t>postur</a:t>
            </a:r>
            <a:r>
              <a:rPr lang="en-US" sz="4000" b="1" dirty="0" smtClean="0"/>
              <a:t> </a:t>
            </a:r>
          </a:p>
          <a:p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6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postur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/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a. </a:t>
            </a:r>
            <a:r>
              <a:rPr lang="en-US" dirty="0" err="1" smtClean="0"/>
              <a:t>kepala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menunduk</a:t>
            </a:r>
            <a:r>
              <a:rPr lang="en-US" dirty="0" smtClean="0"/>
              <a:t>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b. </a:t>
            </a:r>
            <a:r>
              <a:rPr lang="en-US" dirty="0" err="1" smtClean="0"/>
              <a:t>kepala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keatas</a:t>
            </a:r>
            <a:r>
              <a:rPr lang="en-US" dirty="0" smtClean="0"/>
              <a:t>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55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postur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mengatasi</a:t>
            </a:r>
            <a:r>
              <a:rPr lang="en-US" dirty="0" smtClean="0"/>
              <a:t> : </a:t>
            </a: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, </a:t>
            </a:r>
            <a:r>
              <a:rPr lang="en-US" dirty="0" err="1" smtClean="0"/>
              <a:t>rileks</a:t>
            </a:r>
            <a:r>
              <a:rPr lang="en-US" dirty="0" smtClean="0"/>
              <a:t>, </a:t>
            </a:r>
            <a:r>
              <a:rPr lang="en-US" dirty="0" err="1" smtClean="0"/>
              <a:t>atur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932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364</TotalTime>
  <Words>339</Words>
  <Application>Microsoft Office PowerPoint</Application>
  <PresentationFormat>On-screen Show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Austin</vt:lpstr>
      <vt:lpstr>Gerak &amp; Bahasa Tubuh </vt:lpstr>
      <vt:lpstr>Pentingnya gerak dan bahasa tubuh </vt:lpstr>
      <vt:lpstr>Komponen Bahasa Tubuh</vt:lpstr>
      <vt:lpstr>Kontak Mata </vt:lpstr>
      <vt:lpstr>Yang perlu dihindari dari kontak mata </vt:lpstr>
      <vt:lpstr>Pembicara yang tidak menggunakan kontak mata dengan baik</vt:lpstr>
      <vt:lpstr>Komponen Bahasa Tubuh</vt:lpstr>
      <vt:lpstr>Gerakan tubuh atau postur </vt:lpstr>
      <vt:lpstr>Gerakan tubuh atau postur </vt:lpstr>
      <vt:lpstr>Komponen Bahasa Tubuh</vt:lpstr>
      <vt:lpstr>Gerakan tangan </vt:lpstr>
      <vt:lpstr>Gerakan tangan</vt:lpstr>
      <vt:lpstr>Komponen Bahasa Tubuh</vt:lpstr>
      <vt:lpstr>Ekspresi muka </vt:lpstr>
      <vt:lpstr>Arti Bahasa Tubuh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Gerak &amp; Bahasa Tubuh</dc:title>
  <dc:creator>start</dc:creator>
  <cp:lastModifiedBy>start</cp:lastModifiedBy>
  <cp:revision>7</cp:revision>
  <dcterms:created xsi:type="dcterms:W3CDTF">2017-11-21T03:47:00Z</dcterms:created>
  <dcterms:modified xsi:type="dcterms:W3CDTF">2017-11-28T02:34:47Z</dcterms:modified>
</cp:coreProperties>
</file>