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61B160E-2DA6-4D09-8F35-9337FEB8E371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8693701-3A10-4F0C-BF91-4E448985D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160E-2DA6-4D09-8F35-9337FEB8E371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3701-3A10-4F0C-BF91-4E448985D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160E-2DA6-4D09-8F35-9337FEB8E371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3701-3A10-4F0C-BF91-4E448985D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160E-2DA6-4D09-8F35-9337FEB8E371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3701-3A10-4F0C-BF91-4E448985D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160E-2DA6-4D09-8F35-9337FEB8E371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3701-3A10-4F0C-BF91-4E448985D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160E-2DA6-4D09-8F35-9337FEB8E371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3701-3A10-4F0C-BF91-4E448985DB0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160E-2DA6-4D09-8F35-9337FEB8E371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3701-3A10-4F0C-BF91-4E448985DB0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160E-2DA6-4D09-8F35-9337FEB8E371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3701-3A10-4F0C-BF91-4E448985D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160E-2DA6-4D09-8F35-9337FEB8E371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3701-3A10-4F0C-BF91-4E448985D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61B160E-2DA6-4D09-8F35-9337FEB8E371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8693701-3A10-4F0C-BF91-4E448985D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61B160E-2DA6-4D09-8F35-9337FEB8E371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8693701-3A10-4F0C-BF91-4E448985D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61B160E-2DA6-4D09-8F35-9337FEB8E371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8693701-3A10-4F0C-BF91-4E448985DB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038600"/>
            <a:ext cx="7543800" cy="1524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Sesi</a:t>
            </a:r>
            <a:r>
              <a:rPr lang="en-US" dirty="0" smtClean="0"/>
              <a:t> Tanya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Fakta</a:t>
            </a:r>
            <a:r>
              <a:rPr lang="en-US" dirty="0"/>
              <a:t> </a:t>
            </a:r>
            <a:r>
              <a:rPr lang="en-US" dirty="0" err="1" smtClean="0"/>
              <a:t>Sesi</a:t>
            </a:r>
            <a:r>
              <a:rPr lang="en-US" dirty="0" smtClean="0"/>
              <a:t> Tanya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Memperjelas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,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keseriusan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2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</a:p>
          <a:p>
            <a:pPr lvl="2"/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kebebasan</a:t>
            </a:r>
            <a:r>
              <a:rPr lang="en-US" sz="1600" dirty="0" smtClean="0"/>
              <a:t> </a:t>
            </a:r>
            <a:r>
              <a:rPr lang="en-US" sz="1600" dirty="0" err="1" smtClean="0"/>
              <a:t>kepada</a:t>
            </a:r>
            <a:r>
              <a:rPr lang="en-US" sz="1600" dirty="0" smtClean="0"/>
              <a:t> </a:t>
            </a:r>
            <a:r>
              <a:rPr lang="en-US" sz="1600" dirty="0" err="1" smtClean="0"/>
              <a:t>Pembicara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merespon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tujuan</a:t>
            </a:r>
            <a:r>
              <a:rPr lang="en-US" sz="1600" dirty="0" smtClean="0"/>
              <a:t> </a:t>
            </a:r>
            <a:r>
              <a:rPr lang="en-US" sz="1600" dirty="0" err="1" smtClean="0"/>
              <a:t>presentasi</a:t>
            </a:r>
            <a:r>
              <a:rPr lang="en-US" sz="1600" dirty="0" smtClean="0"/>
              <a:t>. </a:t>
            </a:r>
            <a:r>
              <a:rPr lang="en-US" sz="1600" dirty="0" err="1" smtClean="0"/>
              <a:t>Sifatnya</a:t>
            </a:r>
            <a:r>
              <a:rPr lang="en-US" sz="1600" dirty="0" smtClean="0"/>
              <a:t> </a:t>
            </a:r>
            <a:r>
              <a:rPr lang="en-US" sz="1600" dirty="0" err="1" smtClean="0"/>
              <a:t>luas</a:t>
            </a:r>
            <a:r>
              <a:rPr lang="en-US" sz="1600" dirty="0" smtClean="0"/>
              <a:t>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 err="1" smtClean="0"/>
              <a:t>struktur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isi</a:t>
            </a:r>
            <a:r>
              <a:rPr lang="en-US" sz="1600" dirty="0" smtClean="0"/>
              <a:t> </a:t>
            </a:r>
            <a:r>
              <a:rPr lang="en-US" sz="1600" dirty="0" err="1" smtClean="0"/>
              <a:t>diserahkan</a:t>
            </a:r>
            <a:r>
              <a:rPr lang="en-US" sz="1600" dirty="0" smtClean="0"/>
              <a:t> </a:t>
            </a:r>
            <a:r>
              <a:rPr lang="en-US" sz="1600" dirty="0" err="1" smtClean="0"/>
              <a:t>sepenuhnya</a:t>
            </a:r>
            <a:r>
              <a:rPr lang="en-US" sz="1600" dirty="0" smtClean="0"/>
              <a:t> </a:t>
            </a:r>
            <a:r>
              <a:rPr lang="en-US" sz="1600" dirty="0" err="1" smtClean="0"/>
              <a:t>kepada</a:t>
            </a:r>
            <a:r>
              <a:rPr lang="en-US" sz="1600" dirty="0" smtClean="0"/>
              <a:t> </a:t>
            </a:r>
            <a:r>
              <a:rPr lang="en-US" sz="1600" dirty="0" err="1" smtClean="0"/>
              <a:t>pembicara</a:t>
            </a:r>
            <a:r>
              <a:rPr lang="en-US" sz="1600" dirty="0" smtClean="0"/>
              <a:t>. </a:t>
            </a:r>
            <a:r>
              <a:rPr lang="en-US" sz="1600" dirty="0" err="1" smtClean="0"/>
              <a:t>Contoh</a:t>
            </a:r>
            <a:r>
              <a:rPr lang="en-US" sz="1600" dirty="0" smtClean="0"/>
              <a:t> :….  </a:t>
            </a:r>
          </a:p>
          <a:p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endParaRPr lang="en-US" dirty="0" smtClean="0"/>
          </a:p>
          <a:p>
            <a:pPr lvl="2"/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ruang</a:t>
            </a:r>
            <a:r>
              <a:rPr lang="en-US" sz="1600" dirty="0" smtClean="0"/>
              <a:t> yang </a:t>
            </a:r>
            <a:r>
              <a:rPr lang="en-US" sz="1600" dirty="0" err="1" smtClean="0"/>
              <a:t>sempit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manuver</a:t>
            </a:r>
            <a:r>
              <a:rPr lang="en-US" sz="1600" dirty="0" smtClean="0"/>
              <a:t>. </a:t>
            </a:r>
            <a:r>
              <a:rPr lang="en-US" sz="1600" dirty="0" err="1" smtClean="0"/>
              <a:t>Jawaban</a:t>
            </a:r>
            <a:r>
              <a:rPr lang="en-US" sz="1600" dirty="0" smtClean="0"/>
              <a:t> </a:t>
            </a:r>
            <a:r>
              <a:rPr lang="en-US" sz="1600" dirty="0" err="1" smtClean="0"/>
              <a:t>terbatas</a:t>
            </a:r>
            <a:r>
              <a:rPr lang="en-US" sz="1600" dirty="0" smtClean="0"/>
              <a:t>. </a:t>
            </a:r>
            <a:r>
              <a:rPr lang="en-US" sz="1600" dirty="0" err="1" smtClean="0"/>
              <a:t>Bisa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bumerang</a:t>
            </a:r>
            <a:r>
              <a:rPr lang="en-US" sz="1600" dirty="0" smtClean="0"/>
              <a:t>,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 err="1" smtClean="0"/>
              <a:t>diharapkan</a:t>
            </a:r>
            <a:r>
              <a:rPr lang="en-US" sz="1600" dirty="0" smtClean="0"/>
              <a:t> </a:t>
            </a:r>
            <a:r>
              <a:rPr lang="en-US" sz="1600" dirty="0" err="1" smtClean="0"/>
              <a:t>pembicara</a:t>
            </a:r>
            <a:r>
              <a:rPr lang="en-US" sz="1600" dirty="0" smtClean="0"/>
              <a:t> </a:t>
            </a:r>
            <a:r>
              <a:rPr lang="en-US" sz="1600" dirty="0" err="1" smtClean="0"/>
              <a:t>merespon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lengkap</a:t>
            </a:r>
            <a:r>
              <a:rPr lang="en-US" sz="1600" dirty="0" smtClean="0"/>
              <a:t>. </a:t>
            </a:r>
            <a:r>
              <a:rPr lang="en-US" sz="1600" dirty="0" err="1" smtClean="0"/>
              <a:t>Kalau</a:t>
            </a:r>
            <a:r>
              <a:rPr lang="en-US" sz="1600" dirty="0" smtClean="0"/>
              <a:t> </a:t>
            </a:r>
            <a:r>
              <a:rPr lang="en-US" sz="1600" dirty="0" err="1" smtClean="0"/>
              <a:t>bisa</a:t>
            </a:r>
            <a:r>
              <a:rPr lang="en-US" sz="1600" dirty="0" smtClean="0"/>
              <a:t> </a:t>
            </a:r>
            <a:r>
              <a:rPr lang="en-US" sz="1600" dirty="0" err="1" smtClean="0"/>
              <a:t>justru</a:t>
            </a:r>
            <a:r>
              <a:rPr lang="en-US" sz="1600" dirty="0" smtClean="0"/>
              <a:t> </a:t>
            </a:r>
            <a:r>
              <a:rPr lang="en-US" sz="1600" dirty="0" err="1" smtClean="0"/>
              <a:t>mengubah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pertanyaan</a:t>
            </a:r>
            <a:r>
              <a:rPr lang="en-US" sz="1600" dirty="0" smtClean="0"/>
              <a:t> </a:t>
            </a:r>
            <a:r>
              <a:rPr lang="en-US" sz="1600" dirty="0" err="1" smtClean="0"/>
              <a:t>terbuka</a:t>
            </a:r>
            <a:r>
              <a:rPr lang="en-US" sz="1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093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sz="1600" dirty="0" smtClean="0"/>
          </a:p>
          <a:p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paling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teknikal</a:t>
            </a:r>
            <a:r>
              <a:rPr lang="en-US" dirty="0" smtClean="0"/>
              <a:t>.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berapa</a:t>
            </a:r>
            <a:r>
              <a:rPr lang="en-US" dirty="0" smtClean="0"/>
              <a:t> lama orang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diet “X” ?.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siapkan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jebakan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diatasi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mengenali</a:t>
            </a:r>
            <a:r>
              <a:rPr lang="en-US" dirty="0" smtClean="0"/>
              <a:t>. Ada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1) </a:t>
            </a:r>
            <a:r>
              <a:rPr lang="en-US" dirty="0" err="1" smtClean="0"/>
              <a:t>penyanggahan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cenderung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menyerang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2) </a:t>
            </a:r>
            <a:r>
              <a:rPr lang="en-US" dirty="0" err="1" smtClean="0">
                <a:sym typeface="Wingdings" pitchFamily="2" charset="2"/>
              </a:rPr>
              <a:t>melenceng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topik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biasanya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mereka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hadir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memperhatikan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jawab</a:t>
            </a:r>
            <a:r>
              <a:rPr lang="en-US" dirty="0" smtClean="0">
                <a:sym typeface="Wingdings" pitchFamily="2" charset="2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28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oke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hancur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kelihatan</a:t>
            </a:r>
            <a:r>
              <a:rPr lang="en-US" dirty="0" smtClean="0"/>
              <a:t> </a:t>
            </a:r>
            <a:r>
              <a:rPr lang="en-US" dirty="0" err="1" smtClean="0"/>
              <a:t>bodoh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menjawabnya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parah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kelihatan</a:t>
            </a:r>
            <a:r>
              <a:rPr lang="en-US" dirty="0" smtClean="0"/>
              <a:t> </a:t>
            </a:r>
            <a:r>
              <a:rPr lang="en-US" dirty="0" err="1" smtClean="0"/>
              <a:t>munafik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7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Siapkan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endParaRPr lang="en-US" dirty="0" smtClean="0"/>
          </a:p>
          <a:p>
            <a:pPr lvl="2"/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diantisipasi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presentais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tawarkan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Simak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seksama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Simak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. </a:t>
            </a:r>
            <a:r>
              <a:rPr lang="en-US" dirty="0" err="1" smtClean="0"/>
              <a:t>Konsentrasikan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/>
              <a:t> </a:t>
            </a:r>
            <a:r>
              <a:rPr lang="en-US" dirty="0" err="1" smtClean="0"/>
              <a:t>Penanya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pandanglah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137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Penanya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 Si </a:t>
            </a:r>
            <a:r>
              <a:rPr lang="en-US" dirty="0" err="1" smtClean="0"/>
              <a:t>Penanya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di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Kalimatkan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mengulang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., </a:t>
            </a:r>
            <a:r>
              <a:rPr lang="en-US" dirty="0" err="1" smtClean="0"/>
              <a:t>apalagi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bernada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Batasi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terbatas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menawarkan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Penanya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45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Jawablah</a:t>
            </a:r>
            <a:r>
              <a:rPr lang="en-US" dirty="0" smtClean="0"/>
              <a:t> </a:t>
            </a:r>
            <a:r>
              <a:rPr lang="en-US" dirty="0" err="1" smtClean="0"/>
              <a:t>seringkas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Fokuskan</a:t>
            </a:r>
            <a:r>
              <a:rPr lang="en-US" dirty="0" smtClean="0"/>
              <a:t> </a:t>
            </a:r>
            <a:r>
              <a:rPr lang="en-US" dirty="0" err="1" smtClean="0"/>
              <a:t>jawabn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, </a:t>
            </a:r>
            <a:r>
              <a:rPr lang="en-US" dirty="0" err="1" smtClean="0"/>
              <a:t>akui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8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 KASIH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6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32</TotalTime>
  <Words>360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Pushpin</vt:lpstr>
      <vt:lpstr>Mengendalikan Sesi Tanya Jawab </vt:lpstr>
      <vt:lpstr>Fakta Sesi Tanya Jawab </vt:lpstr>
      <vt:lpstr>Jenis Pertanyaan </vt:lpstr>
      <vt:lpstr>Jenis Pertanyaan </vt:lpstr>
      <vt:lpstr>Strategi Menghadapi Pertanyaan </vt:lpstr>
      <vt:lpstr>Strategi Menghadapi Pertanyaan </vt:lpstr>
      <vt:lpstr>Strategi Menghadapi Pertanyaan </vt:lpstr>
      <vt:lpstr>Strategi Menghadapi Pertanyaan </vt:lpstr>
      <vt:lpstr>TERIMA KASIH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Mengendalikan Sesi Tanya Jawab</dc:title>
  <dc:creator>start</dc:creator>
  <cp:lastModifiedBy>start</cp:lastModifiedBy>
  <cp:revision>5</cp:revision>
  <dcterms:created xsi:type="dcterms:W3CDTF">2017-12-11T07:13:51Z</dcterms:created>
  <dcterms:modified xsi:type="dcterms:W3CDTF">2017-12-11T07:46:01Z</dcterms:modified>
</cp:coreProperties>
</file>